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45"/>
  </p:notesMasterIdLst>
  <p:handoutMasterIdLst>
    <p:handoutMasterId r:id="rId46"/>
  </p:handoutMasterIdLst>
  <p:sldIdLst>
    <p:sldId id="268" r:id="rId5"/>
    <p:sldId id="267" r:id="rId6"/>
    <p:sldId id="299" r:id="rId7"/>
    <p:sldId id="300" r:id="rId8"/>
    <p:sldId id="302" r:id="rId9"/>
    <p:sldId id="271" r:id="rId10"/>
    <p:sldId id="275" r:id="rId11"/>
    <p:sldId id="272" r:id="rId12"/>
    <p:sldId id="303" r:id="rId13"/>
    <p:sldId id="276" r:id="rId14"/>
    <p:sldId id="324" r:id="rId15"/>
    <p:sldId id="325" r:id="rId16"/>
    <p:sldId id="326" r:id="rId17"/>
    <p:sldId id="327" r:id="rId18"/>
    <p:sldId id="310" r:id="rId19"/>
    <p:sldId id="328" r:id="rId20"/>
    <p:sldId id="319" r:id="rId21"/>
    <p:sldId id="320" r:id="rId22"/>
    <p:sldId id="321" r:id="rId23"/>
    <p:sldId id="307" r:id="rId24"/>
    <p:sldId id="318" r:id="rId25"/>
    <p:sldId id="278" r:id="rId26"/>
    <p:sldId id="284" r:id="rId27"/>
    <p:sldId id="294" r:id="rId28"/>
    <p:sldId id="308" r:id="rId29"/>
    <p:sldId id="305" r:id="rId30"/>
    <p:sldId id="279" r:id="rId31"/>
    <p:sldId id="285" r:id="rId32"/>
    <p:sldId id="295" r:id="rId33"/>
    <p:sldId id="309" r:id="rId34"/>
    <p:sldId id="306" r:id="rId35"/>
    <p:sldId id="280" r:id="rId36"/>
    <p:sldId id="286" r:id="rId37"/>
    <p:sldId id="296" r:id="rId38"/>
    <p:sldId id="315" r:id="rId39"/>
    <p:sldId id="317" r:id="rId40"/>
    <p:sldId id="316" r:id="rId41"/>
    <p:sldId id="322" r:id="rId42"/>
    <p:sldId id="323" r:id="rId43"/>
    <p:sldId id="269" r:id="rId44"/>
  </p:sldIdLst>
  <p:sldSz cx="9144000" cy="5143500" type="screen16x9"/>
  <p:notesSz cx="6858000" cy="9144000"/>
  <p:defaultTextStyle>
    <a:defPPr>
      <a:defRPr lang="da-D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6"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60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735" autoAdjust="0"/>
    <p:restoredTop sz="96807" autoAdjust="0"/>
  </p:normalViewPr>
  <p:slideViewPr>
    <p:cSldViewPr snapToGrid="0" snapToObjects="1" showGuides="1">
      <p:cViewPr varScale="1">
        <p:scale>
          <a:sx n="213" d="100"/>
          <a:sy n="213" d="100"/>
        </p:scale>
        <p:origin x="192" y="192"/>
      </p:cViewPr>
      <p:guideLst>
        <p:guide orient="horz" pos="1756"/>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0BD6D45-6EE9-4945-BC5F-0D0A3C9016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dirty="0"/>
          </a:p>
        </p:txBody>
      </p:sp>
      <p:sp>
        <p:nvSpPr>
          <p:cNvPr id="3" name="Date Placeholder 2">
            <a:extLst>
              <a:ext uri="{FF2B5EF4-FFF2-40B4-BE49-F238E27FC236}">
                <a16:creationId xmlns:a16="http://schemas.microsoft.com/office/drawing/2014/main" id="{2B58EF79-1A82-CF4A-B617-4B550B38E5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34E6BEA-3EAF-184F-971B-CE59E0ED1E73}" type="datetimeFigureOut">
              <a:rPr lang="da-DK" smtClean="0"/>
              <a:t>26-09-2023</a:t>
            </a:fld>
            <a:endParaRPr lang="da-DK" dirty="0"/>
          </a:p>
        </p:txBody>
      </p:sp>
      <p:sp>
        <p:nvSpPr>
          <p:cNvPr id="4" name="Footer Placeholder 3">
            <a:extLst>
              <a:ext uri="{FF2B5EF4-FFF2-40B4-BE49-F238E27FC236}">
                <a16:creationId xmlns:a16="http://schemas.microsoft.com/office/drawing/2014/main" id="{093F72C9-7E5E-A14D-8DBA-B3B07F4662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dirty="0"/>
          </a:p>
        </p:txBody>
      </p:sp>
      <p:sp>
        <p:nvSpPr>
          <p:cNvPr id="5" name="Slide Number Placeholder 4">
            <a:extLst>
              <a:ext uri="{FF2B5EF4-FFF2-40B4-BE49-F238E27FC236}">
                <a16:creationId xmlns:a16="http://schemas.microsoft.com/office/drawing/2014/main" id="{72B20A54-F960-6241-A449-79CE1BE290B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E92CFE-3B7A-3B44-89D6-7B8AC0C65C9B}" type="slidenum">
              <a:rPr lang="da-DK" smtClean="0"/>
              <a:t>‹#›</a:t>
            </a:fld>
            <a:endParaRPr lang="da-DK" dirty="0"/>
          </a:p>
        </p:txBody>
      </p:sp>
    </p:spTree>
    <p:extLst>
      <p:ext uri="{BB962C8B-B14F-4D97-AF65-F5344CB8AC3E}">
        <p14:creationId xmlns:p14="http://schemas.microsoft.com/office/powerpoint/2010/main" val="1980755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AACAED-7BFE-974C-9513-70D0F3B3319B}" type="datetimeFigureOut">
              <a:rPr lang="da-DK" smtClean="0"/>
              <a:t>26-09-2023</a:t>
            </a:fld>
            <a:endParaRPr lang="da-DK"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5C9B09-1343-A043-9921-A0566060D0AA}" type="slidenum">
              <a:rPr lang="da-DK" smtClean="0"/>
              <a:t>‹#›</a:t>
            </a:fld>
            <a:endParaRPr lang="da-DK" dirty="0"/>
          </a:p>
        </p:txBody>
      </p:sp>
    </p:spTree>
    <p:extLst>
      <p:ext uri="{BB962C8B-B14F-4D97-AF65-F5344CB8AC3E}">
        <p14:creationId xmlns:p14="http://schemas.microsoft.com/office/powerpoint/2010/main" val="3137737914"/>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6.sv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jpg"/><Relationship Id="rId1" Type="http://schemas.openxmlformats.org/officeDocument/2006/relationships/slideMaster" Target="../slideMasters/slideMaster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2.sv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Master" Target="../slideMasters/slideMaster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11.sv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rontpage - projects">
    <p:bg>
      <p:bgPr>
        <a:solidFill>
          <a:schemeClr val="tx1"/>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076DDED2-82DF-B842-B46F-9F947CAF8CF0}"/>
              </a:ext>
            </a:extLst>
          </p:cNvPr>
          <p:cNvSpPr>
            <a:spLocks noGrp="1"/>
          </p:cNvSpPr>
          <p:nvPr>
            <p:ph type="ctrTitle" hasCustomPrompt="1"/>
          </p:nvPr>
        </p:nvSpPr>
        <p:spPr>
          <a:xfrm>
            <a:off x="1126110" y="1335600"/>
            <a:ext cx="5039797" cy="1038912"/>
          </a:xfrm>
        </p:spPr>
        <p:txBody>
          <a:bodyPr lIns="0" tIns="0" rIns="0" bIns="0" anchor="t" anchorCtr="0">
            <a:noAutofit/>
          </a:bodyPr>
          <a:lstStyle>
            <a:lvl1pPr algn="l">
              <a:lnSpc>
                <a:spcPts val="4000"/>
              </a:lnSpc>
              <a:defRPr sz="4400" cap="all" baseline="0">
                <a:solidFill>
                  <a:schemeClr val="bg1"/>
                </a:solidFill>
              </a:defRPr>
            </a:lvl1pPr>
          </a:lstStyle>
          <a:p>
            <a:r>
              <a:rPr lang="en-GB" noProof="0"/>
              <a:t>Presentation Title HERE</a:t>
            </a:r>
          </a:p>
        </p:txBody>
      </p:sp>
      <p:sp>
        <p:nvSpPr>
          <p:cNvPr id="3" name="Text Placeholder 2">
            <a:extLst>
              <a:ext uri="{FF2B5EF4-FFF2-40B4-BE49-F238E27FC236}">
                <a16:creationId xmlns:a16="http://schemas.microsoft.com/office/drawing/2014/main" id="{05DC779E-2811-B14E-9974-985F7B8F9315}"/>
              </a:ext>
            </a:extLst>
          </p:cNvPr>
          <p:cNvSpPr>
            <a:spLocks noGrp="1"/>
          </p:cNvSpPr>
          <p:nvPr>
            <p:ph type="body" sz="quarter" idx="12" hasCustomPrompt="1"/>
          </p:nvPr>
        </p:nvSpPr>
        <p:spPr>
          <a:xfrm>
            <a:off x="1150937" y="964059"/>
            <a:ext cx="1323096" cy="232165"/>
          </a:xfrm>
          <a:solidFill>
            <a:schemeClr val="accent4"/>
          </a:solidFill>
        </p:spPr>
        <p:txBody>
          <a:bodyPr wrap="none" lIns="90000" tIns="54000" rIns="90000" bIns="54000" anchor="ctr" anchorCtr="0">
            <a:spAutoFit/>
          </a:bodyPr>
          <a:lstStyle>
            <a:lvl1pPr marL="0" indent="0" algn="l">
              <a:buFontTx/>
              <a:buNone/>
              <a:defRPr sz="800" b="1" cap="all" baseline="0">
                <a:solidFill>
                  <a:schemeClr val="bg1"/>
                </a:solidFill>
              </a:defRPr>
            </a:lvl1pPr>
            <a:lvl2pPr marL="342900" indent="0">
              <a:buFontTx/>
              <a:buNone/>
              <a:defRPr>
                <a:solidFill>
                  <a:schemeClr val="bg1"/>
                </a:solidFill>
              </a:defRPr>
            </a:lvl2pPr>
            <a:lvl3pPr marL="685800" indent="0">
              <a:buFontTx/>
              <a:buNone/>
              <a:defRPr>
                <a:solidFill>
                  <a:schemeClr val="bg1"/>
                </a:solidFill>
              </a:defRPr>
            </a:lvl3pPr>
            <a:lvl4pPr marL="1028700" indent="0">
              <a:buFontTx/>
              <a:buNone/>
              <a:defRPr>
                <a:solidFill>
                  <a:schemeClr val="bg1"/>
                </a:solidFill>
              </a:defRPr>
            </a:lvl4pPr>
            <a:lvl5pPr marL="1371600" indent="0">
              <a:buFontTx/>
              <a:buNone/>
              <a:defRPr>
                <a:solidFill>
                  <a:schemeClr val="bg1"/>
                </a:solidFill>
              </a:defRPr>
            </a:lvl5pPr>
          </a:lstStyle>
          <a:p>
            <a:pPr lvl="0"/>
            <a:r>
              <a:rPr lang="en-GB" noProof="0"/>
              <a:t>Name of client or logo</a:t>
            </a:r>
          </a:p>
        </p:txBody>
      </p:sp>
      <p:sp>
        <p:nvSpPr>
          <p:cNvPr id="6" name="Text Placeholder 5">
            <a:extLst>
              <a:ext uri="{FF2B5EF4-FFF2-40B4-BE49-F238E27FC236}">
                <a16:creationId xmlns:a16="http://schemas.microsoft.com/office/drawing/2014/main" id="{0EE85E9E-2EAB-7A41-8CF1-640C30220459}"/>
              </a:ext>
            </a:extLst>
          </p:cNvPr>
          <p:cNvSpPr>
            <a:spLocks noGrp="1"/>
          </p:cNvSpPr>
          <p:nvPr>
            <p:ph type="body" sz="quarter" idx="13" hasCustomPrompt="1"/>
          </p:nvPr>
        </p:nvSpPr>
        <p:spPr>
          <a:xfrm>
            <a:off x="1150938" y="2668589"/>
            <a:ext cx="3421062" cy="226612"/>
          </a:xfrm>
        </p:spPr>
        <p:txBody>
          <a:bodyPr/>
          <a:lstStyle>
            <a:lvl1pPr marL="0" marR="0" indent="0" algn="l" defTabSz="685800" rtl="0" eaLnBrk="1" fontAlgn="auto" latinLnBrk="0" hangingPunct="1">
              <a:lnSpc>
                <a:spcPct val="100000"/>
              </a:lnSpc>
              <a:spcBef>
                <a:spcPts val="0"/>
              </a:spcBef>
              <a:spcAft>
                <a:spcPts val="0"/>
              </a:spcAft>
              <a:buClr>
                <a:schemeClr val="tx1"/>
              </a:buClr>
              <a:buSzTx/>
              <a:buFontTx/>
              <a:buNone/>
              <a:tabLst/>
              <a:defRPr sz="900" b="1">
                <a:solidFill>
                  <a:schemeClr val="bg1"/>
                </a:solidFill>
              </a:defRPr>
            </a:lvl1pPr>
            <a:lvl2pPr marL="342900" indent="0">
              <a:buFontTx/>
              <a:buNone/>
              <a:defRPr sz="800">
                <a:solidFill>
                  <a:schemeClr val="bg1"/>
                </a:solidFill>
              </a:defRPr>
            </a:lvl2pPr>
            <a:lvl3pPr marL="685800" indent="0">
              <a:buFontTx/>
              <a:buNone/>
              <a:defRPr sz="800">
                <a:solidFill>
                  <a:schemeClr val="bg1"/>
                </a:solidFill>
              </a:defRPr>
            </a:lvl3pPr>
            <a:lvl4pPr marL="1028700" indent="0">
              <a:buFontTx/>
              <a:buNone/>
              <a:defRPr sz="800">
                <a:solidFill>
                  <a:schemeClr val="bg1"/>
                </a:solidFill>
              </a:defRPr>
            </a:lvl4pPr>
            <a:lvl5pPr marL="1371600" indent="0">
              <a:buFontTx/>
              <a:buNone/>
              <a:defRPr sz="800">
                <a:solidFill>
                  <a:schemeClr val="bg1"/>
                </a:solidFill>
              </a:defRPr>
            </a:lvl5pPr>
          </a:lstStyle>
          <a:p>
            <a:pPr lvl="0"/>
            <a:r>
              <a:rPr lang="en-GB" noProof="0"/>
              <a:t>Project name here</a:t>
            </a:r>
          </a:p>
          <a:p>
            <a:pPr lvl="0"/>
            <a:endParaRPr lang="en-GB" noProof="0"/>
          </a:p>
        </p:txBody>
      </p:sp>
      <p:sp>
        <p:nvSpPr>
          <p:cNvPr id="17" name="Text Placeholder 5">
            <a:extLst>
              <a:ext uri="{FF2B5EF4-FFF2-40B4-BE49-F238E27FC236}">
                <a16:creationId xmlns:a16="http://schemas.microsoft.com/office/drawing/2014/main" id="{B1BDC018-947C-3848-B70A-1F9C77F155E5}"/>
              </a:ext>
            </a:extLst>
          </p:cNvPr>
          <p:cNvSpPr>
            <a:spLocks noGrp="1"/>
          </p:cNvSpPr>
          <p:nvPr>
            <p:ph type="body" sz="quarter" idx="14" hasCustomPrompt="1"/>
          </p:nvPr>
        </p:nvSpPr>
        <p:spPr>
          <a:xfrm>
            <a:off x="1549890" y="2872370"/>
            <a:ext cx="3022109" cy="135178"/>
          </a:xfrm>
        </p:spPr>
        <p:txBody>
          <a:bodyPr/>
          <a:lstStyle>
            <a:lvl1pPr marL="0" marR="0" indent="0" algn="l" defTabSz="685800" rtl="0" eaLnBrk="1" fontAlgn="auto" latinLnBrk="0" hangingPunct="1">
              <a:lnSpc>
                <a:spcPct val="100000"/>
              </a:lnSpc>
              <a:spcBef>
                <a:spcPts val="0"/>
              </a:spcBef>
              <a:spcAft>
                <a:spcPts val="0"/>
              </a:spcAft>
              <a:buClr>
                <a:schemeClr val="tx1"/>
              </a:buClr>
              <a:buSzTx/>
              <a:buFontTx/>
              <a:buNone/>
              <a:tabLst/>
              <a:defRPr sz="800">
                <a:solidFill>
                  <a:schemeClr val="bg1"/>
                </a:solidFill>
              </a:defRPr>
            </a:lvl1pPr>
            <a:lvl2pPr marL="342900" indent="0">
              <a:buFontTx/>
              <a:buNone/>
              <a:defRPr sz="800">
                <a:solidFill>
                  <a:schemeClr val="bg1"/>
                </a:solidFill>
              </a:defRPr>
            </a:lvl2pPr>
            <a:lvl3pPr marL="685800" indent="0">
              <a:buFontTx/>
              <a:buNone/>
              <a:defRPr sz="800">
                <a:solidFill>
                  <a:schemeClr val="bg1"/>
                </a:solidFill>
              </a:defRPr>
            </a:lvl3pPr>
            <a:lvl4pPr marL="1028700" indent="0">
              <a:buFontTx/>
              <a:buNone/>
              <a:defRPr sz="800">
                <a:solidFill>
                  <a:schemeClr val="bg1"/>
                </a:solidFill>
              </a:defRPr>
            </a:lvl4pPr>
            <a:lvl5pPr marL="1371600" indent="0">
              <a:buFontTx/>
              <a:buNone/>
              <a:defRPr sz="800">
                <a:solidFill>
                  <a:schemeClr val="bg1"/>
                </a:solidFill>
              </a:defRPr>
            </a:lvl5pPr>
          </a:lstStyle>
          <a:p>
            <a:pPr lvl="0"/>
            <a:r>
              <a:rPr lang="en-GB" noProof="0"/>
              <a:t>Insert date</a:t>
            </a:r>
          </a:p>
        </p:txBody>
      </p:sp>
      <p:sp>
        <p:nvSpPr>
          <p:cNvPr id="2" name="TextBox 1">
            <a:extLst>
              <a:ext uri="{FF2B5EF4-FFF2-40B4-BE49-F238E27FC236}">
                <a16:creationId xmlns:a16="http://schemas.microsoft.com/office/drawing/2014/main" id="{D57915BC-B6D1-EE41-B47D-4759A6A3BDA5}"/>
              </a:ext>
            </a:extLst>
          </p:cNvPr>
          <p:cNvSpPr txBox="1"/>
          <p:nvPr userDrawn="1"/>
        </p:nvSpPr>
        <p:spPr>
          <a:xfrm>
            <a:off x="1150938" y="2872370"/>
            <a:ext cx="924997" cy="471015"/>
          </a:xfrm>
          <a:prstGeom prst="rect">
            <a:avLst/>
          </a:prstGeom>
          <a:noFill/>
        </p:spPr>
        <p:txBody>
          <a:bodyPr wrap="square" lIns="0" tIns="0" rIns="0" bIns="0" rtlCol="0">
            <a:noAutofit/>
          </a:bodyPr>
          <a:lstStyle/>
          <a:p>
            <a:pPr algn="l"/>
            <a:r>
              <a:rPr lang="en-GB" sz="800" b="1" noProof="0">
                <a:solidFill>
                  <a:schemeClr val="bg1"/>
                </a:solidFill>
              </a:rPr>
              <a:t>Date:</a:t>
            </a:r>
          </a:p>
          <a:p>
            <a:pPr algn="l"/>
            <a:r>
              <a:rPr lang="en-GB" sz="800" b="1" noProof="0">
                <a:solidFill>
                  <a:schemeClr val="bg1"/>
                </a:solidFill>
              </a:rPr>
              <a:t>Version:</a:t>
            </a:r>
          </a:p>
          <a:p>
            <a:pPr algn="l"/>
            <a:r>
              <a:rPr lang="en-GB" sz="800" b="1" noProof="0">
                <a:solidFill>
                  <a:schemeClr val="bg1"/>
                </a:solidFill>
              </a:rPr>
              <a:t>Author:</a:t>
            </a:r>
          </a:p>
          <a:p>
            <a:pPr algn="l"/>
            <a:r>
              <a:rPr lang="en-GB" sz="800" b="1" noProof="0">
                <a:solidFill>
                  <a:schemeClr val="bg1"/>
                </a:solidFill>
              </a:rPr>
              <a:t>Contact:</a:t>
            </a:r>
          </a:p>
        </p:txBody>
      </p:sp>
      <p:sp>
        <p:nvSpPr>
          <p:cNvPr id="10" name="Text Placeholder 5">
            <a:extLst>
              <a:ext uri="{FF2B5EF4-FFF2-40B4-BE49-F238E27FC236}">
                <a16:creationId xmlns:a16="http://schemas.microsoft.com/office/drawing/2014/main" id="{4D3DEA1A-1A0F-CC43-972E-39C36D6CCE31}"/>
              </a:ext>
            </a:extLst>
          </p:cNvPr>
          <p:cNvSpPr>
            <a:spLocks noGrp="1"/>
          </p:cNvSpPr>
          <p:nvPr>
            <p:ph type="body" sz="quarter" idx="18" hasCustomPrompt="1"/>
          </p:nvPr>
        </p:nvSpPr>
        <p:spPr>
          <a:xfrm>
            <a:off x="1549890" y="2992881"/>
            <a:ext cx="3022109" cy="135178"/>
          </a:xfrm>
        </p:spPr>
        <p:txBody>
          <a:bodyPr/>
          <a:lstStyle>
            <a:lvl1pPr marL="0" marR="0" indent="0" algn="l" defTabSz="685800" rtl="0" eaLnBrk="1" fontAlgn="auto" latinLnBrk="0" hangingPunct="1">
              <a:lnSpc>
                <a:spcPct val="100000"/>
              </a:lnSpc>
              <a:spcBef>
                <a:spcPts val="0"/>
              </a:spcBef>
              <a:spcAft>
                <a:spcPts val="0"/>
              </a:spcAft>
              <a:buClr>
                <a:schemeClr val="tx1"/>
              </a:buClr>
              <a:buSzTx/>
              <a:buFontTx/>
              <a:buNone/>
              <a:tabLst/>
              <a:defRPr sz="800">
                <a:solidFill>
                  <a:schemeClr val="bg1"/>
                </a:solidFill>
              </a:defRPr>
            </a:lvl1pPr>
            <a:lvl2pPr marL="342900" indent="0">
              <a:buFontTx/>
              <a:buNone/>
              <a:defRPr sz="800">
                <a:solidFill>
                  <a:schemeClr val="bg1"/>
                </a:solidFill>
              </a:defRPr>
            </a:lvl2pPr>
            <a:lvl3pPr marL="685800" indent="0">
              <a:buFontTx/>
              <a:buNone/>
              <a:defRPr sz="800">
                <a:solidFill>
                  <a:schemeClr val="bg1"/>
                </a:solidFill>
              </a:defRPr>
            </a:lvl3pPr>
            <a:lvl4pPr marL="1028700" indent="0">
              <a:buFontTx/>
              <a:buNone/>
              <a:defRPr sz="800">
                <a:solidFill>
                  <a:schemeClr val="bg1"/>
                </a:solidFill>
              </a:defRPr>
            </a:lvl4pPr>
            <a:lvl5pPr marL="1371600" indent="0">
              <a:buFontTx/>
              <a:buNone/>
              <a:defRPr sz="800">
                <a:solidFill>
                  <a:schemeClr val="bg1"/>
                </a:solidFill>
              </a:defRPr>
            </a:lvl5pPr>
          </a:lstStyle>
          <a:p>
            <a:pPr lvl="0"/>
            <a:r>
              <a:rPr lang="en-GB" noProof="0"/>
              <a:t>Insert version</a:t>
            </a:r>
          </a:p>
        </p:txBody>
      </p:sp>
      <p:sp>
        <p:nvSpPr>
          <p:cNvPr id="12" name="Text Placeholder 5">
            <a:extLst>
              <a:ext uri="{FF2B5EF4-FFF2-40B4-BE49-F238E27FC236}">
                <a16:creationId xmlns:a16="http://schemas.microsoft.com/office/drawing/2014/main" id="{EDC78372-9D76-F74B-8706-DB4AFC8A0589}"/>
              </a:ext>
            </a:extLst>
          </p:cNvPr>
          <p:cNvSpPr>
            <a:spLocks noGrp="1"/>
          </p:cNvSpPr>
          <p:nvPr>
            <p:ph type="body" sz="quarter" idx="19" hasCustomPrompt="1"/>
          </p:nvPr>
        </p:nvSpPr>
        <p:spPr>
          <a:xfrm>
            <a:off x="1549890" y="3113392"/>
            <a:ext cx="3022109" cy="135178"/>
          </a:xfrm>
        </p:spPr>
        <p:txBody>
          <a:bodyPr/>
          <a:lstStyle>
            <a:lvl1pPr marL="0" marR="0" indent="0" algn="l" defTabSz="685800" rtl="0" eaLnBrk="1" fontAlgn="auto" latinLnBrk="0" hangingPunct="1">
              <a:lnSpc>
                <a:spcPct val="100000"/>
              </a:lnSpc>
              <a:spcBef>
                <a:spcPts val="0"/>
              </a:spcBef>
              <a:spcAft>
                <a:spcPts val="0"/>
              </a:spcAft>
              <a:buClr>
                <a:schemeClr val="tx1"/>
              </a:buClr>
              <a:buSzTx/>
              <a:buFontTx/>
              <a:buNone/>
              <a:tabLst/>
              <a:defRPr sz="800">
                <a:solidFill>
                  <a:schemeClr val="bg1"/>
                </a:solidFill>
              </a:defRPr>
            </a:lvl1pPr>
            <a:lvl2pPr marL="342900" indent="0">
              <a:buFontTx/>
              <a:buNone/>
              <a:defRPr sz="800">
                <a:solidFill>
                  <a:schemeClr val="bg1"/>
                </a:solidFill>
              </a:defRPr>
            </a:lvl2pPr>
            <a:lvl3pPr marL="685800" indent="0">
              <a:buFontTx/>
              <a:buNone/>
              <a:defRPr sz="800">
                <a:solidFill>
                  <a:schemeClr val="bg1"/>
                </a:solidFill>
              </a:defRPr>
            </a:lvl3pPr>
            <a:lvl4pPr marL="1028700" indent="0">
              <a:buFontTx/>
              <a:buNone/>
              <a:defRPr sz="800">
                <a:solidFill>
                  <a:schemeClr val="bg1"/>
                </a:solidFill>
              </a:defRPr>
            </a:lvl4pPr>
            <a:lvl5pPr marL="1371600" indent="0">
              <a:buFontTx/>
              <a:buNone/>
              <a:defRPr sz="800">
                <a:solidFill>
                  <a:schemeClr val="bg1"/>
                </a:solidFill>
              </a:defRPr>
            </a:lvl5pPr>
          </a:lstStyle>
          <a:p>
            <a:pPr lvl="0"/>
            <a:r>
              <a:rPr lang="en-GB" noProof="0"/>
              <a:t>Insert name</a:t>
            </a:r>
          </a:p>
        </p:txBody>
      </p:sp>
      <p:sp>
        <p:nvSpPr>
          <p:cNvPr id="14" name="Text Placeholder 5">
            <a:extLst>
              <a:ext uri="{FF2B5EF4-FFF2-40B4-BE49-F238E27FC236}">
                <a16:creationId xmlns:a16="http://schemas.microsoft.com/office/drawing/2014/main" id="{17D312C8-6AE9-C847-B7B8-CDF7E32B1E5C}"/>
              </a:ext>
            </a:extLst>
          </p:cNvPr>
          <p:cNvSpPr>
            <a:spLocks noGrp="1"/>
          </p:cNvSpPr>
          <p:nvPr>
            <p:ph type="body" sz="quarter" idx="20" hasCustomPrompt="1"/>
          </p:nvPr>
        </p:nvSpPr>
        <p:spPr>
          <a:xfrm>
            <a:off x="1549890" y="3237077"/>
            <a:ext cx="3022109" cy="135178"/>
          </a:xfrm>
        </p:spPr>
        <p:txBody>
          <a:bodyPr/>
          <a:lstStyle>
            <a:lvl1pPr marL="0" marR="0" indent="0" algn="l" defTabSz="685800" rtl="0" eaLnBrk="1" fontAlgn="auto" latinLnBrk="0" hangingPunct="1">
              <a:lnSpc>
                <a:spcPct val="100000"/>
              </a:lnSpc>
              <a:spcBef>
                <a:spcPts val="0"/>
              </a:spcBef>
              <a:spcAft>
                <a:spcPts val="0"/>
              </a:spcAft>
              <a:buClr>
                <a:schemeClr val="tx1"/>
              </a:buClr>
              <a:buSzTx/>
              <a:buFontTx/>
              <a:buNone/>
              <a:tabLst/>
              <a:defRPr sz="800">
                <a:solidFill>
                  <a:schemeClr val="bg1"/>
                </a:solidFill>
              </a:defRPr>
            </a:lvl1pPr>
            <a:lvl2pPr marL="342900" indent="0">
              <a:buFontTx/>
              <a:buNone/>
              <a:defRPr sz="800">
                <a:solidFill>
                  <a:schemeClr val="bg1"/>
                </a:solidFill>
              </a:defRPr>
            </a:lvl2pPr>
            <a:lvl3pPr marL="685800" indent="0">
              <a:buFontTx/>
              <a:buNone/>
              <a:defRPr sz="800">
                <a:solidFill>
                  <a:schemeClr val="bg1"/>
                </a:solidFill>
              </a:defRPr>
            </a:lvl3pPr>
            <a:lvl4pPr marL="1028700" indent="0">
              <a:buFontTx/>
              <a:buNone/>
              <a:defRPr sz="800">
                <a:solidFill>
                  <a:schemeClr val="bg1"/>
                </a:solidFill>
              </a:defRPr>
            </a:lvl4pPr>
            <a:lvl5pPr marL="1371600" indent="0">
              <a:buFontTx/>
              <a:buNone/>
              <a:defRPr sz="800">
                <a:solidFill>
                  <a:schemeClr val="bg1"/>
                </a:solidFill>
              </a:defRPr>
            </a:lvl5pPr>
          </a:lstStyle>
          <a:p>
            <a:pPr lvl="0"/>
            <a:r>
              <a:rPr lang="en-GB" noProof="0"/>
              <a:t>xxx@netcompany.com</a:t>
            </a:r>
          </a:p>
        </p:txBody>
      </p:sp>
      <p:sp>
        <p:nvSpPr>
          <p:cNvPr id="36" name="Text Placeholder 10">
            <a:extLst>
              <a:ext uri="{FF2B5EF4-FFF2-40B4-BE49-F238E27FC236}">
                <a16:creationId xmlns:a16="http://schemas.microsoft.com/office/drawing/2014/main" id="{48C3E4B5-BBA3-9F47-ADEA-FF870EA90B3F}"/>
              </a:ext>
            </a:extLst>
          </p:cNvPr>
          <p:cNvSpPr>
            <a:spLocks noGrp="1"/>
          </p:cNvSpPr>
          <p:nvPr>
            <p:ph type="body" sz="quarter" idx="40" hasCustomPrompt="1"/>
          </p:nvPr>
        </p:nvSpPr>
        <p:spPr>
          <a:xfrm>
            <a:off x="1150938" y="2420758"/>
            <a:ext cx="129600" cy="18000"/>
          </a:xfrm>
          <a:solidFill>
            <a:srgbClr val="E46053"/>
          </a:solidFill>
        </p:spPr>
        <p:txBody>
          <a:bodyPr bIns="7200">
            <a:normAutofit/>
          </a:bodyPr>
          <a:lstStyle>
            <a:lvl1pPr marL="0" indent="0">
              <a:buFontTx/>
              <a:buNone/>
              <a:defRPr sz="100">
                <a:solidFill>
                  <a:srgbClr val="FF0000"/>
                </a:solidFill>
              </a:defRPr>
            </a:lvl1pPr>
          </a:lstStyle>
          <a:p>
            <a:pPr lvl="0"/>
            <a:r>
              <a:rPr lang="en-GB" noProof="0"/>
              <a:t>.</a:t>
            </a:r>
          </a:p>
        </p:txBody>
      </p:sp>
      <p:sp>
        <p:nvSpPr>
          <p:cNvPr id="37" name="Text Placeholder 10">
            <a:extLst>
              <a:ext uri="{FF2B5EF4-FFF2-40B4-BE49-F238E27FC236}">
                <a16:creationId xmlns:a16="http://schemas.microsoft.com/office/drawing/2014/main" id="{97BFF3BF-506C-DF44-9146-4A56F7D7EF89}"/>
              </a:ext>
            </a:extLst>
          </p:cNvPr>
          <p:cNvSpPr>
            <a:spLocks noGrp="1"/>
          </p:cNvSpPr>
          <p:nvPr>
            <p:ph type="body" sz="quarter" idx="16" hasCustomPrompt="1"/>
          </p:nvPr>
        </p:nvSpPr>
        <p:spPr>
          <a:xfrm>
            <a:off x="1150935" y="3565730"/>
            <a:ext cx="1162800" cy="154105"/>
          </a:xfrm>
          <a:blipFill>
            <a:blip r:embed="rId2">
              <a:extLst>
                <a:ext uri="{96DAC541-7B7A-43D3-8B79-37D633B846F1}">
                  <asvg:svgBlip xmlns:asvg="http://schemas.microsoft.com/office/drawing/2016/SVG/main" r:embed="rId3"/>
                </a:ext>
              </a:extLst>
            </a:blip>
            <a:stretch>
              <a:fillRect/>
            </a:stretch>
          </a:blipFill>
        </p:spPr>
        <p:txBody>
          <a:bodyPr bIns="7200">
            <a:normAutofit/>
          </a:bodyPr>
          <a:lstStyle>
            <a:lvl1pPr marL="0" indent="0">
              <a:buFontTx/>
              <a:buNone/>
              <a:defRPr sz="100">
                <a:solidFill>
                  <a:srgbClr val="FF0000"/>
                </a:solidFill>
              </a:defRPr>
            </a:lvl1pPr>
          </a:lstStyle>
          <a:p>
            <a:pPr lvl="0"/>
            <a:r>
              <a:rPr lang="en-GB" noProof="0"/>
              <a:t>.</a:t>
            </a:r>
          </a:p>
        </p:txBody>
      </p:sp>
      <p:sp>
        <p:nvSpPr>
          <p:cNvPr id="15" name="Tekstfelt 23">
            <a:extLst>
              <a:ext uri="{FF2B5EF4-FFF2-40B4-BE49-F238E27FC236}">
                <a16:creationId xmlns:a16="http://schemas.microsoft.com/office/drawing/2014/main" id="{60DAE731-C598-4CCA-AB5A-574D1D9771BF}"/>
              </a:ext>
            </a:extLst>
          </p:cNvPr>
          <p:cNvSpPr txBox="1"/>
          <p:nvPr userDrawn="1"/>
        </p:nvSpPr>
        <p:spPr>
          <a:xfrm>
            <a:off x="1182180" y="4748664"/>
            <a:ext cx="6779640" cy="92333"/>
          </a:xfrm>
          <a:prstGeom prst="rect">
            <a:avLst/>
          </a:prstGeom>
          <a:noFill/>
        </p:spPr>
        <p:txBody>
          <a:bodyPr wrap="square" lIns="0" tIns="0" rIns="0" bIns="0" rtlCol="0">
            <a:spAutoFit/>
          </a:bodyPr>
          <a:lstStyle/>
          <a:p>
            <a:pPr marL="7938" algn="ctr"/>
            <a:r>
              <a:rPr lang="da-DK" sz="600" noProof="0" dirty="0">
                <a:solidFill>
                  <a:schemeClr val="bg1"/>
                </a:solidFill>
                <a:latin typeface="+mn-lt"/>
                <a:cs typeface="Arial" panose="020B0604020202020204" pitchFamily="34" charset="0"/>
              </a:rPr>
              <a:t>© Copyright Netcompany</a:t>
            </a:r>
          </a:p>
        </p:txBody>
      </p:sp>
    </p:spTree>
    <p:extLst>
      <p:ext uri="{BB962C8B-B14F-4D97-AF65-F5344CB8AC3E}">
        <p14:creationId xmlns:p14="http://schemas.microsoft.com/office/powerpoint/2010/main" val="4045960848"/>
      </p:ext>
    </p:extLst>
  </p:cSld>
  <p:clrMapOvr>
    <a:masterClrMapping/>
  </p:clrMapOvr>
  <p:extLst>
    <p:ext uri="{DCECCB84-F9BA-43D5-87BE-67443E8EF086}">
      <p15:sldGuideLst xmlns:p15="http://schemas.microsoft.com/office/powerpoint/2012/main">
        <p15:guide id="1" pos="725">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with headline 2 colum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33649" y="1046672"/>
            <a:ext cx="3854053" cy="3566915"/>
          </a:xfrm>
        </p:spPr>
        <p:txBody>
          <a:bodyPr/>
          <a:lstStyle/>
          <a:p>
            <a:pPr lvl="0"/>
            <a:r>
              <a:rPr lang="en-GB" noProof="0" dirty="0"/>
              <a:t>Insert text</a:t>
            </a:r>
          </a:p>
        </p:txBody>
      </p:sp>
      <p:sp>
        <p:nvSpPr>
          <p:cNvPr id="10" name="Content Placeholder 2">
            <a:extLst>
              <a:ext uri="{FF2B5EF4-FFF2-40B4-BE49-F238E27FC236}">
                <a16:creationId xmlns:a16="http://schemas.microsoft.com/office/drawing/2014/main" id="{9DA4D3B7-455C-4845-8F72-2E985F183164}"/>
              </a:ext>
            </a:extLst>
          </p:cNvPr>
          <p:cNvSpPr>
            <a:spLocks noGrp="1"/>
          </p:cNvSpPr>
          <p:nvPr>
            <p:ph idx="13" hasCustomPrompt="1"/>
          </p:nvPr>
        </p:nvSpPr>
        <p:spPr>
          <a:xfrm>
            <a:off x="4783541" y="1046672"/>
            <a:ext cx="3820709" cy="3566915"/>
          </a:xfrm>
        </p:spPr>
        <p:txBody>
          <a:bodyPr/>
          <a:lstStyle/>
          <a:p>
            <a:pPr lvl="0"/>
            <a:r>
              <a:rPr lang="en-GB" noProof="0" dirty="0"/>
              <a:t>Insert text</a:t>
            </a:r>
          </a:p>
        </p:txBody>
      </p:sp>
      <p:sp>
        <p:nvSpPr>
          <p:cNvPr id="4" name="Title 3">
            <a:extLst>
              <a:ext uri="{FF2B5EF4-FFF2-40B4-BE49-F238E27FC236}">
                <a16:creationId xmlns:a16="http://schemas.microsoft.com/office/drawing/2014/main" id="{84E02A26-0D13-E442-8875-5F1DDD46D8FE}"/>
              </a:ext>
            </a:extLst>
          </p:cNvPr>
          <p:cNvSpPr>
            <a:spLocks noGrp="1"/>
          </p:cNvSpPr>
          <p:nvPr>
            <p:ph type="title" hasCustomPrompt="1"/>
          </p:nvPr>
        </p:nvSpPr>
        <p:spPr>
          <a:xfrm>
            <a:off x="533649" y="460075"/>
            <a:ext cx="8070601" cy="333555"/>
          </a:xfrm>
        </p:spPr>
        <p:txBody>
          <a:bodyPr/>
          <a:lstStyle/>
          <a:p>
            <a:r>
              <a:rPr lang="en-GB" noProof="0" dirty="0"/>
              <a:t>Click to edit title</a:t>
            </a:r>
          </a:p>
        </p:txBody>
      </p:sp>
    </p:spTree>
    <p:extLst>
      <p:ext uri="{BB962C8B-B14F-4D97-AF65-F5344CB8AC3E}">
        <p14:creationId xmlns:p14="http://schemas.microsoft.com/office/powerpoint/2010/main" val="2791525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3D2A6F-6DE4-C141-AB3A-764E4AD09F9A}"/>
              </a:ext>
            </a:extLst>
          </p:cNvPr>
          <p:cNvSpPr>
            <a:spLocks noGrp="1"/>
          </p:cNvSpPr>
          <p:nvPr>
            <p:ph type="title" hasCustomPrompt="1"/>
          </p:nvPr>
        </p:nvSpPr>
        <p:spPr>
          <a:xfrm>
            <a:off x="533649" y="460075"/>
            <a:ext cx="8057195" cy="339306"/>
          </a:xfrm>
        </p:spPr>
        <p:txBody>
          <a:bodyPr/>
          <a:lstStyle/>
          <a:p>
            <a:r>
              <a:rPr lang="en-GB" noProof="0" dirty="0"/>
              <a:t>Click to edit title</a:t>
            </a:r>
          </a:p>
        </p:txBody>
      </p:sp>
    </p:spTree>
    <p:extLst>
      <p:ext uri="{BB962C8B-B14F-4D97-AF65-F5344CB8AC3E}">
        <p14:creationId xmlns:p14="http://schemas.microsoft.com/office/powerpoint/2010/main" val="79639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breaker blu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26110" y="1335600"/>
            <a:ext cx="5039797" cy="1058506"/>
          </a:xfrm>
        </p:spPr>
        <p:txBody>
          <a:bodyPr lIns="0" tIns="0" rIns="0" bIns="0" anchor="t" anchorCtr="0">
            <a:normAutofit/>
          </a:bodyPr>
          <a:lstStyle>
            <a:lvl1pPr algn="l">
              <a:lnSpc>
                <a:spcPts val="4000"/>
              </a:lnSpc>
              <a:defRPr sz="4400" cap="all" baseline="0">
                <a:solidFill>
                  <a:schemeClr val="bg1"/>
                </a:solidFill>
              </a:defRPr>
            </a:lvl1pPr>
          </a:lstStyle>
          <a:p>
            <a:r>
              <a:rPr lang="en-GB" noProof="0"/>
              <a:t>ADD NAME OF SECTION BREAKER</a:t>
            </a:r>
            <a:br>
              <a:rPr lang="en-GB" noProof="0"/>
            </a:br>
            <a:endParaRPr lang="en-GB" noProof="0"/>
          </a:p>
        </p:txBody>
      </p:sp>
      <p:sp>
        <p:nvSpPr>
          <p:cNvPr id="3" name="Subtitle 2"/>
          <p:cNvSpPr>
            <a:spLocks noGrp="1"/>
          </p:cNvSpPr>
          <p:nvPr>
            <p:ph type="subTitle" idx="1" hasCustomPrompt="1"/>
          </p:nvPr>
        </p:nvSpPr>
        <p:spPr>
          <a:xfrm>
            <a:off x="1126110" y="2568971"/>
            <a:ext cx="6858000" cy="1241822"/>
          </a:xfrm>
        </p:spPr>
        <p:txBody>
          <a:bodyPr lIns="0" tIns="0" rIns="0" bIns="0" anchor="t" anchorCtr="0"/>
          <a:lstStyle>
            <a:lvl1pPr marL="0" indent="0" algn="l">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a:t>Click to edit subtitle</a:t>
            </a:r>
          </a:p>
        </p:txBody>
      </p:sp>
      <p:sp>
        <p:nvSpPr>
          <p:cNvPr id="12" name="Text Placeholder 10">
            <a:extLst>
              <a:ext uri="{FF2B5EF4-FFF2-40B4-BE49-F238E27FC236}">
                <a16:creationId xmlns:a16="http://schemas.microsoft.com/office/drawing/2014/main" id="{2A1315E3-5CDC-2347-8227-8B321E1CAC12}"/>
              </a:ext>
            </a:extLst>
          </p:cNvPr>
          <p:cNvSpPr txBox="1">
            <a:spLocks/>
          </p:cNvSpPr>
          <p:nvPr userDrawn="1"/>
        </p:nvSpPr>
        <p:spPr>
          <a:xfrm>
            <a:off x="1126110" y="2419200"/>
            <a:ext cx="129600" cy="18000"/>
          </a:xfrm>
          <a:prstGeom prst="rect">
            <a:avLst/>
          </a:prstGeom>
          <a:blipFill>
            <a:blip r:embed="rId2">
              <a:extLst>
                <a:ext uri="{96DAC541-7B7A-43D3-8B79-37D633B846F1}">
                  <asvg:svgBlip xmlns:asvg="http://schemas.microsoft.com/office/drawing/2016/SVG/main" r:embed="rId3"/>
                </a:ext>
              </a:extLst>
            </a:blip>
            <a:stretch>
              <a:fillRect/>
            </a:stretch>
          </a:blipFill>
        </p:spPr>
        <p:txBody>
          <a:bodyPr bIns="7200">
            <a:normAutofit fontScale="25000" lnSpcReduction="20000"/>
          </a:bodyPr>
          <a:lstStyle>
            <a:lvl1pPr marL="0" indent="0" algn="l" defTabSz="685800" rtl="0" eaLnBrk="1" latinLnBrk="0" hangingPunct="1">
              <a:lnSpc>
                <a:spcPct val="100000"/>
              </a:lnSpc>
              <a:spcBef>
                <a:spcPts val="750"/>
              </a:spcBef>
              <a:buClr>
                <a:schemeClr val="tx1"/>
              </a:buClr>
              <a:buFontTx/>
              <a:buNone/>
              <a:defRPr sz="100" kern="1200">
                <a:solidFill>
                  <a:srgbClr val="FF0000"/>
                </a:solidFill>
                <a:latin typeface="+mn-lt"/>
                <a:ea typeface="+mn-ea"/>
                <a:cs typeface="+mn-cs"/>
              </a:defRPr>
            </a:lvl1pPr>
            <a:lvl2pPr marL="447675" indent="-134938" algn="l" defTabSz="685800" rtl="0" eaLnBrk="1" latinLnBrk="0" hangingPunct="1">
              <a:lnSpc>
                <a:spcPct val="100000"/>
              </a:lnSpc>
              <a:spcBef>
                <a:spcPts val="375"/>
              </a:spcBef>
              <a:buClr>
                <a:schemeClr val="tx1"/>
              </a:buClr>
              <a:buFont typeface="Arial" panose="020B0604020202020204" pitchFamily="34" charset="0"/>
              <a:buChar char="•"/>
              <a:tabLst/>
              <a:defRPr sz="14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noProof="0"/>
              <a:t>.</a:t>
            </a:r>
          </a:p>
        </p:txBody>
      </p:sp>
      <p:sp>
        <p:nvSpPr>
          <p:cNvPr id="25" name="TextBox 24">
            <a:extLst>
              <a:ext uri="{FF2B5EF4-FFF2-40B4-BE49-F238E27FC236}">
                <a16:creationId xmlns:a16="http://schemas.microsoft.com/office/drawing/2014/main" id="{6AE62944-0457-8D49-AB0B-8A0829E38638}"/>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solidFill>
                  <a:schemeClr val="bg1"/>
                </a:solidFill>
              </a:rPr>
              <a:pPr algn="r"/>
              <a:t>‹#›</a:t>
            </a:fld>
            <a:endParaRPr lang="en-GB" sz="800" noProof="0">
              <a:solidFill>
                <a:schemeClr val="bg1"/>
              </a:solidFill>
            </a:endParaRPr>
          </a:p>
        </p:txBody>
      </p:sp>
      <p:pic>
        <p:nvPicPr>
          <p:cNvPr id="9" name="Graphic 7">
            <a:extLst>
              <a:ext uri="{FF2B5EF4-FFF2-40B4-BE49-F238E27FC236}">
                <a16:creationId xmlns:a16="http://schemas.microsoft.com/office/drawing/2014/main" id="{6370F895-0839-4A35-BA84-D74A0A7011F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50938" y="4788155"/>
            <a:ext cx="779169" cy="109728"/>
          </a:xfrm>
          <a:prstGeom prst="rect">
            <a:avLst/>
          </a:prstGeom>
        </p:spPr>
      </p:pic>
    </p:spTree>
    <p:extLst>
      <p:ext uri="{BB962C8B-B14F-4D97-AF65-F5344CB8AC3E}">
        <p14:creationId xmlns:p14="http://schemas.microsoft.com/office/powerpoint/2010/main" val="70922144"/>
      </p:ext>
    </p:extLst>
  </p:cSld>
  <p:clrMapOvr>
    <a:masterClrMapping/>
  </p:clrMapOvr>
  <p:extLst>
    <p:ext uri="{DCECCB84-F9BA-43D5-87BE-67443E8EF086}">
      <p15:sldGuideLst xmlns:p15="http://schemas.microsoft.com/office/powerpoint/2012/main">
        <p15:guide id="1" pos="725">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 breaker - customise picture">
    <p:bg>
      <p:bgPr>
        <a:solidFill>
          <a:schemeClr val="bg1"/>
        </a:solidFill>
        <a:effectLst/>
      </p:bgPr>
    </p:bg>
    <p:spTree>
      <p:nvGrpSpPr>
        <p:cNvPr id="1" name=""/>
        <p:cNvGrpSpPr/>
        <p:nvPr/>
      </p:nvGrpSpPr>
      <p:grpSpPr>
        <a:xfrm>
          <a:off x="0" y="0"/>
          <a:ext cx="0" cy="0"/>
          <a:chOff x="0" y="0"/>
          <a:chExt cx="0" cy="0"/>
        </a:xfrm>
      </p:grpSpPr>
      <p:sp>
        <p:nvSpPr>
          <p:cNvPr id="24" name="Picture Placeholder 3">
            <a:extLst>
              <a:ext uri="{FF2B5EF4-FFF2-40B4-BE49-F238E27FC236}">
                <a16:creationId xmlns:a16="http://schemas.microsoft.com/office/drawing/2014/main" id="{4A35F901-1886-0D44-967D-CBC9ADBDFD6F}"/>
              </a:ext>
            </a:extLst>
          </p:cNvPr>
          <p:cNvSpPr>
            <a:spLocks noGrp="1"/>
          </p:cNvSpPr>
          <p:nvPr>
            <p:ph type="pic" sz="quarter" idx="12"/>
          </p:nvPr>
        </p:nvSpPr>
        <p:spPr>
          <a:xfrm>
            <a:off x="0" y="-2779"/>
            <a:ext cx="9144000" cy="5143500"/>
          </a:xfrm>
          <a:solidFill>
            <a:schemeClr val="bg1">
              <a:lumMod val="85000"/>
            </a:schemeClr>
          </a:solidFill>
        </p:spPr>
        <p:txBody>
          <a:bodyPr/>
          <a:lstStyle>
            <a:lvl1pPr marL="0" indent="0">
              <a:buNone/>
              <a:defRPr>
                <a:sym typeface="Wingdings" panose="05000000000000000000" pitchFamily="2" charset="2"/>
              </a:defRPr>
            </a:lvl1pPr>
          </a:lstStyle>
          <a:p>
            <a:r>
              <a:rPr lang="en-US" noProof="0"/>
              <a:t>Click icon to add picture</a:t>
            </a:r>
            <a:endParaRPr lang="en-GB" noProof="0" dirty="0"/>
          </a:p>
        </p:txBody>
      </p:sp>
      <p:sp>
        <p:nvSpPr>
          <p:cNvPr id="25" name="Text Placeholder 10">
            <a:extLst>
              <a:ext uri="{FF2B5EF4-FFF2-40B4-BE49-F238E27FC236}">
                <a16:creationId xmlns:a16="http://schemas.microsoft.com/office/drawing/2014/main" id="{4A3DE6B0-84AB-9647-876A-F5DA928B2425}"/>
              </a:ext>
            </a:extLst>
          </p:cNvPr>
          <p:cNvSpPr>
            <a:spLocks noGrp="1"/>
          </p:cNvSpPr>
          <p:nvPr>
            <p:ph type="body" sz="quarter" idx="40" hasCustomPrompt="1"/>
          </p:nvPr>
        </p:nvSpPr>
        <p:spPr>
          <a:xfrm>
            <a:off x="1126110" y="2420066"/>
            <a:ext cx="129600" cy="18000"/>
          </a:xfrm>
          <a:blipFill>
            <a:blip r:embed="rId2">
              <a:extLst>
                <a:ext uri="{96DAC541-7B7A-43D3-8B79-37D633B846F1}">
                  <asvg:svgBlip xmlns:asvg="http://schemas.microsoft.com/office/drawing/2016/SVG/main" r:embed="rId3"/>
                </a:ext>
              </a:extLst>
            </a:blip>
            <a:stretch>
              <a:fillRect/>
            </a:stretch>
          </a:blipFill>
        </p:spPr>
        <p:txBody>
          <a:bodyPr bIns="7200">
            <a:normAutofit/>
          </a:bodyPr>
          <a:lstStyle>
            <a:lvl1pPr marL="0" indent="0">
              <a:buFontTx/>
              <a:buNone/>
              <a:defRPr sz="100">
                <a:solidFill>
                  <a:srgbClr val="FF0000"/>
                </a:solidFill>
              </a:defRPr>
            </a:lvl1pPr>
          </a:lstStyle>
          <a:p>
            <a:pPr lvl="0"/>
            <a:r>
              <a:rPr lang="en-GB" noProof="0"/>
              <a:t>.</a:t>
            </a:r>
          </a:p>
        </p:txBody>
      </p:sp>
      <p:sp>
        <p:nvSpPr>
          <p:cNvPr id="27" name="Title 1">
            <a:extLst>
              <a:ext uri="{FF2B5EF4-FFF2-40B4-BE49-F238E27FC236}">
                <a16:creationId xmlns:a16="http://schemas.microsoft.com/office/drawing/2014/main" id="{92587A19-7C1C-5C49-A4D9-4DB7F0212674}"/>
              </a:ext>
            </a:extLst>
          </p:cNvPr>
          <p:cNvSpPr>
            <a:spLocks noGrp="1"/>
          </p:cNvSpPr>
          <p:nvPr>
            <p:ph type="ctrTitle" hasCustomPrompt="1"/>
          </p:nvPr>
        </p:nvSpPr>
        <p:spPr>
          <a:xfrm>
            <a:off x="1126110" y="1335600"/>
            <a:ext cx="5039797" cy="1058506"/>
          </a:xfrm>
        </p:spPr>
        <p:txBody>
          <a:bodyPr lIns="0" tIns="0" rIns="0" bIns="0" anchor="t" anchorCtr="0">
            <a:normAutofit/>
          </a:bodyPr>
          <a:lstStyle>
            <a:lvl1pPr algn="l">
              <a:lnSpc>
                <a:spcPts val="4000"/>
              </a:lnSpc>
              <a:defRPr sz="4400" cap="all" baseline="0">
                <a:solidFill>
                  <a:schemeClr val="bg1"/>
                </a:solidFill>
              </a:defRPr>
            </a:lvl1pPr>
          </a:lstStyle>
          <a:p>
            <a:r>
              <a:rPr lang="en-GB" noProof="0" dirty="0"/>
              <a:t>ADD NAME OF SECTION BREAKER</a:t>
            </a:r>
          </a:p>
        </p:txBody>
      </p:sp>
      <p:sp>
        <p:nvSpPr>
          <p:cNvPr id="28" name="Subtitle 2">
            <a:extLst>
              <a:ext uri="{FF2B5EF4-FFF2-40B4-BE49-F238E27FC236}">
                <a16:creationId xmlns:a16="http://schemas.microsoft.com/office/drawing/2014/main" id="{3FEEAD67-D3CB-0A40-89F1-EB325AFB53E8}"/>
              </a:ext>
            </a:extLst>
          </p:cNvPr>
          <p:cNvSpPr>
            <a:spLocks noGrp="1"/>
          </p:cNvSpPr>
          <p:nvPr>
            <p:ph type="subTitle" idx="1" hasCustomPrompt="1"/>
          </p:nvPr>
        </p:nvSpPr>
        <p:spPr>
          <a:xfrm>
            <a:off x="1126110" y="2568971"/>
            <a:ext cx="6858000" cy="1241822"/>
          </a:xfrm>
        </p:spPr>
        <p:txBody>
          <a:bodyPr lIns="0" tIns="0" rIns="0" bIns="0" anchor="t" anchorCtr="0"/>
          <a:lstStyle>
            <a:lvl1pPr marL="0" indent="0" algn="l">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a:t>Click to edit subtitle</a:t>
            </a:r>
          </a:p>
        </p:txBody>
      </p:sp>
      <p:sp>
        <p:nvSpPr>
          <p:cNvPr id="29" name="TextBox 28">
            <a:extLst>
              <a:ext uri="{FF2B5EF4-FFF2-40B4-BE49-F238E27FC236}">
                <a16:creationId xmlns:a16="http://schemas.microsoft.com/office/drawing/2014/main" id="{CF10945C-2C14-5E4B-B957-67C4FEB5350B}"/>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solidFill>
                  <a:schemeClr val="bg1"/>
                </a:solidFill>
              </a:rPr>
              <a:pPr algn="r"/>
              <a:t>‹#›</a:t>
            </a:fld>
            <a:endParaRPr lang="en-GB" sz="800" noProof="0">
              <a:solidFill>
                <a:schemeClr val="bg1"/>
              </a:solidFill>
            </a:endParaRPr>
          </a:p>
        </p:txBody>
      </p:sp>
      <p:sp>
        <p:nvSpPr>
          <p:cNvPr id="7" name="Text Placeholder 10">
            <a:extLst>
              <a:ext uri="{FF2B5EF4-FFF2-40B4-BE49-F238E27FC236}">
                <a16:creationId xmlns:a16="http://schemas.microsoft.com/office/drawing/2014/main" id="{FE0D17B9-1D44-48DA-BCDA-B6E34BBAC69F}"/>
              </a:ext>
            </a:extLst>
          </p:cNvPr>
          <p:cNvSpPr>
            <a:spLocks noGrp="1"/>
          </p:cNvSpPr>
          <p:nvPr>
            <p:ph type="body" sz="quarter" idx="16" hasCustomPrompt="1"/>
          </p:nvPr>
        </p:nvSpPr>
        <p:spPr>
          <a:xfrm>
            <a:off x="1150935" y="4798800"/>
            <a:ext cx="777240" cy="109728"/>
          </a:xfrm>
          <a:blipFill>
            <a:blip r:embed="rId4">
              <a:extLst>
                <a:ext uri="{96DAC541-7B7A-43D3-8B79-37D633B846F1}">
                  <asvg:svgBlip xmlns:asvg="http://schemas.microsoft.com/office/drawing/2016/SVG/main" r:embed="rId5"/>
                </a:ext>
              </a:extLst>
            </a:blip>
            <a:stretch>
              <a:fillRect/>
            </a:stretch>
          </a:blipFill>
        </p:spPr>
        <p:txBody>
          <a:bodyPr bIns="7200">
            <a:normAutofit/>
          </a:bodyPr>
          <a:lstStyle>
            <a:lvl1pPr marL="0" indent="0">
              <a:buFontTx/>
              <a:buNone/>
              <a:defRPr sz="100">
                <a:solidFill>
                  <a:srgbClr val="FF0000"/>
                </a:solidFill>
              </a:defRPr>
            </a:lvl1pPr>
          </a:lstStyle>
          <a:p>
            <a:pPr lvl="0"/>
            <a:r>
              <a:rPr lang="da-DK" noProof="0" dirty="0"/>
              <a:t>0,28 cm</a:t>
            </a:r>
          </a:p>
        </p:txBody>
      </p:sp>
    </p:spTree>
    <p:extLst>
      <p:ext uri="{BB962C8B-B14F-4D97-AF65-F5344CB8AC3E}">
        <p14:creationId xmlns:p14="http://schemas.microsoft.com/office/powerpoint/2010/main" val="670485379"/>
      </p:ext>
    </p:extLst>
  </p:cSld>
  <p:clrMapOvr>
    <a:masterClrMapping/>
  </p:clrMapOvr>
  <p:extLst>
    <p:ext uri="{DCECCB84-F9BA-43D5-87BE-67443E8EF086}">
      <p15:sldGuideLst xmlns:p15="http://schemas.microsoft.com/office/powerpoint/2012/main">
        <p15:guide id="1" pos="725">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 slide image no text">
    <p:bg>
      <p:bgPr>
        <a:solidFill>
          <a:schemeClr val="bg1"/>
        </a:solidFill>
        <a:effectLst/>
      </p:bgPr>
    </p:bg>
    <p:spTree>
      <p:nvGrpSpPr>
        <p:cNvPr id="1" name=""/>
        <p:cNvGrpSpPr/>
        <p:nvPr/>
      </p:nvGrpSpPr>
      <p:grpSpPr>
        <a:xfrm>
          <a:off x="0" y="0"/>
          <a:ext cx="0" cy="0"/>
          <a:chOff x="0" y="0"/>
          <a:chExt cx="0" cy="0"/>
        </a:xfrm>
      </p:grpSpPr>
      <p:sp>
        <p:nvSpPr>
          <p:cNvPr id="24" name="Picture Placeholder 3">
            <a:extLst>
              <a:ext uri="{FF2B5EF4-FFF2-40B4-BE49-F238E27FC236}">
                <a16:creationId xmlns:a16="http://schemas.microsoft.com/office/drawing/2014/main" id="{4A35F901-1886-0D44-967D-CBC9ADBDFD6F}"/>
              </a:ext>
            </a:extLst>
          </p:cNvPr>
          <p:cNvSpPr>
            <a:spLocks noGrp="1"/>
          </p:cNvSpPr>
          <p:nvPr>
            <p:ph type="pic" sz="quarter" idx="12"/>
          </p:nvPr>
        </p:nvSpPr>
        <p:spPr>
          <a:xfrm>
            <a:off x="0" y="-900"/>
            <a:ext cx="9144000" cy="5144400"/>
          </a:xfrm>
          <a:solidFill>
            <a:schemeClr val="bg1">
              <a:lumMod val="85000"/>
            </a:schemeClr>
          </a:solidFill>
        </p:spPr>
        <p:txBody>
          <a:bodyPr/>
          <a:lstStyle>
            <a:lvl1pPr marL="0" marR="0" indent="0" algn="l" defTabSz="685800" rtl="0" eaLnBrk="1" fontAlgn="auto" latinLnBrk="0" hangingPunct="1">
              <a:lnSpc>
                <a:spcPct val="100000"/>
              </a:lnSpc>
              <a:spcBef>
                <a:spcPts val="750"/>
              </a:spcBef>
              <a:spcAft>
                <a:spcPts val="0"/>
              </a:spcAft>
              <a:buClr>
                <a:schemeClr val="tx1"/>
              </a:buClr>
              <a:buSzTx/>
              <a:buFont typeface="Arial" panose="020B0604020202020204" pitchFamily="34" charset="0"/>
              <a:buNone/>
              <a:tabLst/>
              <a:defRPr>
                <a:sym typeface="Wingdings" panose="05000000000000000000" pitchFamily="2" charset="2"/>
              </a:defRPr>
            </a:lvl1pPr>
          </a:lstStyle>
          <a:p>
            <a:r>
              <a:rPr lang="en-US" noProof="0"/>
              <a:t>Click icon to add picture</a:t>
            </a:r>
            <a:endParaRPr lang="en-GB" noProof="0" dirty="0"/>
          </a:p>
        </p:txBody>
      </p:sp>
      <p:sp>
        <p:nvSpPr>
          <p:cNvPr id="27" name="TextBox 26">
            <a:extLst>
              <a:ext uri="{FF2B5EF4-FFF2-40B4-BE49-F238E27FC236}">
                <a16:creationId xmlns:a16="http://schemas.microsoft.com/office/drawing/2014/main" id="{543B1556-87ED-CF4E-916D-085F92714FE3}"/>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solidFill>
                  <a:schemeClr val="bg1"/>
                </a:solidFill>
              </a:rPr>
              <a:pPr algn="r"/>
              <a:t>‹#›</a:t>
            </a:fld>
            <a:endParaRPr lang="en-GB" sz="800" noProof="0">
              <a:solidFill>
                <a:schemeClr val="bg1"/>
              </a:solidFill>
            </a:endParaRPr>
          </a:p>
        </p:txBody>
      </p:sp>
      <p:sp>
        <p:nvSpPr>
          <p:cNvPr id="11" name="Text Placeholder 10">
            <a:extLst>
              <a:ext uri="{FF2B5EF4-FFF2-40B4-BE49-F238E27FC236}">
                <a16:creationId xmlns:a16="http://schemas.microsoft.com/office/drawing/2014/main" id="{BDB59B64-E174-4720-A92A-401F3CC7B416}"/>
              </a:ext>
            </a:extLst>
          </p:cNvPr>
          <p:cNvSpPr>
            <a:spLocks noGrp="1"/>
          </p:cNvSpPr>
          <p:nvPr>
            <p:ph type="body" sz="quarter" idx="16" hasCustomPrompt="1"/>
          </p:nvPr>
        </p:nvSpPr>
        <p:spPr>
          <a:xfrm>
            <a:off x="1150935" y="4798800"/>
            <a:ext cx="777240" cy="109728"/>
          </a:xfrm>
          <a:blipFill>
            <a:blip r:embed="rId2">
              <a:extLst>
                <a:ext uri="{96DAC541-7B7A-43D3-8B79-37D633B846F1}">
                  <asvg:svgBlip xmlns:asvg="http://schemas.microsoft.com/office/drawing/2016/SVG/main" r:embed="rId3"/>
                </a:ext>
              </a:extLst>
            </a:blip>
            <a:stretch>
              <a:fillRect/>
            </a:stretch>
          </a:blipFill>
        </p:spPr>
        <p:txBody>
          <a:bodyPr bIns="7200">
            <a:normAutofit/>
          </a:bodyPr>
          <a:lstStyle>
            <a:lvl1pPr marL="0" indent="0">
              <a:buFontTx/>
              <a:buNone/>
              <a:defRPr sz="100">
                <a:solidFill>
                  <a:srgbClr val="FF0000"/>
                </a:solidFill>
              </a:defRPr>
            </a:lvl1pPr>
          </a:lstStyle>
          <a:p>
            <a:pPr lvl="0"/>
            <a:r>
              <a:rPr lang="da-DK" noProof="0" dirty="0"/>
              <a:t>0,28 cm</a:t>
            </a:r>
          </a:p>
        </p:txBody>
      </p:sp>
    </p:spTree>
    <p:extLst>
      <p:ext uri="{BB962C8B-B14F-4D97-AF65-F5344CB8AC3E}">
        <p14:creationId xmlns:p14="http://schemas.microsoft.com/office/powerpoint/2010/main" val="1562612531"/>
      </p:ext>
    </p:extLst>
  </p:cSld>
  <p:clrMapOvr>
    <a:masterClrMapping/>
  </p:clrMapOvr>
  <p:extLst>
    <p:ext uri="{DCECCB84-F9BA-43D5-87BE-67443E8EF086}">
      <p15:sldGuideLst xmlns:p15="http://schemas.microsoft.com/office/powerpoint/2012/main">
        <p15:guide id="1" pos="725">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Full slide image with white text">
    <p:bg>
      <p:bgPr>
        <a:solidFill>
          <a:schemeClr val="bg1"/>
        </a:solidFill>
        <a:effectLst/>
      </p:bgPr>
    </p:bg>
    <p:spTree>
      <p:nvGrpSpPr>
        <p:cNvPr id="1" name=""/>
        <p:cNvGrpSpPr/>
        <p:nvPr/>
      </p:nvGrpSpPr>
      <p:grpSpPr>
        <a:xfrm>
          <a:off x="0" y="0"/>
          <a:ext cx="0" cy="0"/>
          <a:chOff x="0" y="0"/>
          <a:chExt cx="0" cy="0"/>
        </a:xfrm>
      </p:grpSpPr>
      <p:sp>
        <p:nvSpPr>
          <p:cNvPr id="24" name="Picture Placeholder 3">
            <a:extLst>
              <a:ext uri="{FF2B5EF4-FFF2-40B4-BE49-F238E27FC236}">
                <a16:creationId xmlns:a16="http://schemas.microsoft.com/office/drawing/2014/main" id="{4A35F901-1886-0D44-967D-CBC9ADBDFD6F}"/>
              </a:ext>
            </a:extLst>
          </p:cNvPr>
          <p:cNvSpPr>
            <a:spLocks noGrp="1"/>
          </p:cNvSpPr>
          <p:nvPr>
            <p:ph type="pic" sz="quarter" idx="12"/>
          </p:nvPr>
        </p:nvSpPr>
        <p:spPr>
          <a:xfrm>
            <a:off x="0" y="0"/>
            <a:ext cx="9144000" cy="5144400"/>
          </a:xfrm>
          <a:solidFill>
            <a:schemeClr val="bg1">
              <a:lumMod val="85000"/>
            </a:schemeClr>
          </a:solidFill>
        </p:spPr>
        <p:txBody>
          <a:bodyPr/>
          <a:lstStyle>
            <a:lvl1pPr marL="0" marR="0" indent="0" algn="l" defTabSz="685800" rtl="0" eaLnBrk="1" fontAlgn="auto" latinLnBrk="0" hangingPunct="1">
              <a:lnSpc>
                <a:spcPct val="100000"/>
              </a:lnSpc>
              <a:spcBef>
                <a:spcPts val="750"/>
              </a:spcBef>
              <a:spcAft>
                <a:spcPts val="0"/>
              </a:spcAft>
              <a:buClr>
                <a:schemeClr val="tx1"/>
              </a:buClr>
              <a:buSzTx/>
              <a:buFont typeface="Arial" panose="020B0604020202020204" pitchFamily="34" charset="0"/>
              <a:buNone/>
              <a:tabLst/>
              <a:defRPr>
                <a:sym typeface="Wingdings" panose="05000000000000000000" pitchFamily="2" charset="2"/>
              </a:defRPr>
            </a:lvl1pPr>
          </a:lstStyle>
          <a:p>
            <a:r>
              <a:rPr lang="en-US" noProof="0"/>
              <a:t>Click icon to add picture</a:t>
            </a:r>
            <a:endParaRPr lang="en-GB" noProof="0" dirty="0"/>
          </a:p>
        </p:txBody>
      </p:sp>
      <p:sp>
        <p:nvSpPr>
          <p:cNvPr id="2" name="Title 1"/>
          <p:cNvSpPr>
            <a:spLocks noGrp="1"/>
          </p:cNvSpPr>
          <p:nvPr>
            <p:ph type="ctrTitle" hasCustomPrompt="1"/>
          </p:nvPr>
        </p:nvSpPr>
        <p:spPr>
          <a:xfrm>
            <a:off x="1126110" y="1335600"/>
            <a:ext cx="3810623" cy="1058506"/>
          </a:xfrm>
        </p:spPr>
        <p:txBody>
          <a:bodyPr lIns="0" tIns="0" rIns="0" bIns="0" anchor="t" anchorCtr="0">
            <a:normAutofit/>
          </a:bodyPr>
          <a:lstStyle>
            <a:lvl1pPr algn="l">
              <a:lnSpc>
                <a:spcPts val="4000"/>
              </a:lnSpc>
              <a:defRPr sz="4400" cap="all" baseline="0">
                <a:solidFill>
                  <a:schemeClr val="bg1"/>
                </a:solidFill>
              </a:defRPr>
            </a:lvl1pPr>
          </a:lstStyle>
          <a:p>
            <a:r>
              <a:rPr lang="en-GB" noProof="0"/>
              <a:t>ADD TEXT ON TOP OF IMAGE</a:t>
            </a:r>
          </a:p>
        </p:txBody>
      </p:sp>
      <p:sp>
        <p:nvSpPr>
          <p:cNvPr id="27" name="TextBox 26">
            <a:extLst>
              <a:ext uri="{FF2B5EF4-FFF2-40B4-BE49-F238E27FC236}">
                <a16:creationId xmlns:a16="http://schemas.microsoft.com/office/drawing/2014/main" id="{3F5DFF17-E767-4F48-ABDE-25A5F0AE212C}"/>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solidFill>
                  <a:schemeClr val="bg1"/>
                </a:solidFill>
              </a:rPr>
              <a:pPr algn="r"/>
              <a:t>‹#›</a:t>
            </a:fld>
            <a:endParaRPr lang="en-GB" sz="800" noProof="0">
              <a:solidFill>
                <a:schemeClr val="bg1"/>
              </a:solidFill>
            </a:endParaRPr>
          </a:p>
        </p:txBody>
      </p:sp>
      <p:sp>
        <p:nvSpPr>
          <p:cNvPr id="11" name="Text Placeholder 10">
            <a:extLst>
              <a:ext uri="{FF2B5EF4-FFF2-40B4-BE49-F238E27FC236}">
                <a16:creationId xmlns:a16="http://schemas.microsoft.com/office/drawing/2014/main" id="{E4071846-041F-4683-898B-F79C0C844E52}"/>
              </a:ext>
            </a:extLst>
          </p:cNvPr>
          <p:cNvSpPr>
            <a:spLocks noGrp="1"/>
          </p:cNvSpPr>
          <p:nvPr>
            <p:ph type="body" sz="quarter" idx="16" hasCustomPrompt="1"/>
          </p:nvPr>
        </p:nvSpPr>
        <p:spPr>
          <a:xfrm>
            <a:off x="1150935" y="4798800"/>
            <a:ext cx="777240" cy="109728"/>
          </a:xfrm>
          <a:blipFill>
            <a:blip r:embed="rId2">
              <a:extLst>
                <a:ext uri="{96DAC541-7B7A-43D3-8B79-37D633B846F1}">
                  <asvg:svgBlip xmlns:asvg="http://schemas.microsoft.com/office/drawing/2016/SVG/main" r:embed="rId3"/>
                </a:ext>
              </a:extLst>
            </a:blip>
            <a:stretch>
              <a:fillRect/>
            </a:stretch>
          </a:blipFill>
        </p:spPr>
        <p:txBody>
          <a:bodyPr bIns="7200">
            <a:normAutofit/>
          </a:bodyPr>
          <a:lstStyle>
            <a:lvl1pPr marL="0" indent="0">
              <a:buFontTx/>
              <a:buNone/>
              <a:defRPr sz="100">
                <a:solidFill>
                  <a:srgbClr val="FF0000"/>
                </a:solidFill>
              </a:defRPr>
            </a:lvl1pPr>
          </a:lstStyle>
          <a:p>
            <a:pPr lvl="0"/>
            <a:r>
              <a:rPr lang="da-DK" noProof="0" dirty="0"/>
              <a:t>0,28 cm</a:t>
            </a:r>
          </a:p>
        </p:txBody>
      </p:sp>
    </p:spTree>
    <p:extLst>
      <p:ext uri="{BB962C8B-B14F-4D97-AF65-F5344CB8AC3E}">
        <p14:creationId xmlns:p14="http://schemas.microsoft.com/office/powerpoint/2010/main" val="2778396499"/>
      </p:ext>
    </p:extLst>
  </p:cSld>
  <p:clrMapOvr>
    <a:masterClrMapping/>
  </p:clrMapOvr>
  <p:extLst>
    <p:ext uri="{DCECCB84-F9BA-43D5-87BE-67443E8EF086}">
      <p15:sldGuideLst xmlns:p15="http://schemas.microsoft.com/office/powerpoint/2012/main">
        <p15:guide id="1" pos="725">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Full slide image with dark text">
    <p:bg>
      <p:bgPr>
        <a:solidFill>
          <a:schemeClr val="bg1"/>
        </a:solidFill>
        <a:effectLst/>
      </p:bgPr>
    </p:bg>
    <p:spTree>
      <p:nvGrpSpPr>
        <p:cNvPr id="1" name=""/>
        <p:cNvGrpSpPr/>
        <p:nvPr/>
      </p:nvGrpSpPr>
      <p:grpSpPr>
        <a:xfrm>
          <a:off x="0" y="0"/>
          <a:ext cx="0" cy="0"/>
          <a:chOff x="0" y="0"/>
          <a:chExt cx="0" cy="0"/>
        </a:xfrm>
      </p:grpSpPr>
      <p:sp>
        <p:nvSpPr>
          <p:cNvPr id="24" name="Picture Placeholder 3">
            <a:extLst>
              <a:ext uri="{FF2B5EF4-FFF2-40B4-BE49-F238E27FC236}">
                <a16:creationId xmlns:a16="http://schemas.microsoft.com/office/drawing/2014/main" id="{4A35F901-1886-0D44-967D-CBC9ADBDFD6F}"/>
              </a:ext>
            </a:extLst>
          </p:cNvPr>
          <p:cNvSpPr>
            <a:spLocks noGrp="1"/>
          </p:cNvSpPr>
          <p:nvPr>
            <p:ph type="pic" sz="quarter" idx="12"/>
          </p:nvPr>
        </p:nvSpPr>
        <p:spPr>
          <a:xfrm>
            <a:off x="0" y="0"/>
            <a:ext cx="9144000" cy="5144400"/>
          </a:xfrm>
          <a:solidFill>
            <a:schemeClr val="bg1">
              <a:lumMod val="85000"/>
            </a:schemeClr>
          </a:solidFill>
        </p:spPr>
        <p:txBody>
          <a:bodyPr/>
          <a:lstStyle>
            <a:lvl1pPr marL="0" marR="0" indent="0" algn="l" defTabSz="685800" rtl="0" eaLnBrk="1" fontAlgn="auto" latinLnBrk="0" hangingPunct="1">
              <a:lnSpc>
                <a:spcPct val="100000"/>
              </a:lnSpc>
              <a:spcBef>
                <a:spcPts val="750"/>
              </a:spcBef>
              <a:spcAft>
                <a:spcPts val="0"/>
              </a:spcAft>
              <a:buClr>
                <a:schemeClr val="tx1"/>
              </a:buClr>
              <a:buSzTx/>
              <a:buFont typeface="Arial" panose="020B0604020202020204" pitchFamily="34" charset="0"/>
              <a:buNone/>
              <a:tabLst/>
              <a:defRPr>
                <a:sym typeface="Wingdings" panose="05000000000000000000" pitchFamily="2" charset="2"/>
              </a:defRPr>
            </a:lvl1pPr>
          </a:lstStyle>
          <a:p>
            <a:r>
              <a:rPr lang="en-US" noProof="0"/>
              <a:t>Click icon to add picture</a:t>
            </a:r>
            <a:endParaRPr lang="en-GB" noProof="0" dirty="0"/>
          </a:p>
        </p:txBody>
      </p:sp>
      <p:sp>
        <p:nvSpPr>
          <p:cNvPr id="2" name="Title 1"/>
          <p:cNvSpPr>
            <a:spLocks noGrp="1"/>
          </p:cNvSpPr>
          <p:nvPr>
            <p:ph type="ctrTitle" hasCustomPrompt="1"/>
          </p:nvPr>
        </p:nvSpPr>
        <p:spPr>
          <a:xfrm>
            <a:off x="1126110" y="1335600"/>
            <a:ext cx="3810623" cy="1058506"/>
          </a:xfrm>
        </p:spPr>
        <p:txBody>
          <a:bodyPr lIns="0" tIns="0" rIns="0" bIns="0" anchor="t" anchorCtr="0">
            <a:normAutofit/>
          </a:bodyPr>
          <a:lstStyle>
            <a:lvl1pPr algn="l">
              <a:lnSpc>
                <a:spcPts val="4000"/>
              </a:lnSpc>
              <a:defRPr sz="4400" cap="all" baseline="0">
                <a:solidFill>
                  <a:schemeClr val="tx2"/>
                </a:solidFill>
              </a:defRPr>
            </a:lvl1pPr>
          </a:lstStyle>
          <a:p>
            <a:r>
              <a:rPr lang="en-GB" noProof="0"/>
              <a:t>ADD TEXT ON TOP OF IMAGE</a:t>
            </a:r>
          </a:p>
        </p:txBody>
      </p:sp>
      <p:sp>
        <p:nvSpPr>
          <p:cNvPr id="26" name="Text Placeholder 10">
            <a:extLst>
              <a:ext uri="{FF2B5EF4-FFF2-40B4-BE49-F238E27FC236}">
                <a16:creationId xmlns:a16="http://schemas.microsoft.com/office/drawing/2014/main" id="{C1B82323-145F-E647-A2E7-C7608BD00A2A}"/>
              </a:ext>
            </a:extLst>
          </p:cNvPr>
          <p:cNvSpPr>
            <a:spLocks noGrp="1"/>
          </p:cNvSpPr>
          <p:nvPr>
            <p:ph type="body" sz="quarter" idx="16" hasCustomPrompt="1"/>
          </p:nvPr>
        </p:nvSpPr>
        <p:spPr>
          <a:xfrm>
            <a:off x="1150935" y="4798800"/>
            <a:ext cx="777240" cy="109728"/>
          </a:xfrm>
          <a:blipFill>
            <a:blip r:embed="rId2">
              <a:extLst>
                <a:ext uri="{96DAC541-7B7A-43D3-8B79-37D633B846F1}">
                  <asvg:svgBlip xmlns:asvg="http://schemas.microsoft.com/office/drawing/2016/SVG/main" r:embed="rId3"/>
                </a:ext>
              </a:extLst>
            </a:blip>
            <a:stretch>
              <a:fillRect/>
            </a:stretch>
          </a:blipFill>
        </p:spPr>
        <p:txBody>
          <a:bodyPr bIns="7200">
            <a:normAutofit/>
          </a:bodyPr>
          <a:lstStyle>
            <a:lvl1pPr marL="0" indent="0">
              <a:buFontTx/>
              <a:buNone/>
              <a:defRPr sz="100">
                <a:solidFill>
                  <a:srgbClr val="FF0000"/>
                </a:solidFill>
              </a:defRPr>
            </a:lvl1pPr>
          </a:lstStyle>
          <a:p>
            <a:pPr lvl="0"/>
            <a:r>
              <a:rPr lang="en-GB" noProof="0"/>
              <a:t>0,28 cm</a:t>
            </a:r>
          </a:p>
        </p:txBody>
      </p:sp>
      <p:sp>
        <p:nvSpPr>
          <p:cNvPr id="25" name="TextBox 24">
            <a:extLst>
              <a:ext uri="{FF2B5EF4-FFF2-40B4-BE49-F238E27FC236}">
                <a16:creationId xmlns:a16="http://schemas.microsoft.com/office/drawing/2014/main" id="{A672030A-4015-8047-AC41-06474BD89AFD}"/>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solidFill>
                  <a:schemeClr val="tx1"/>
                </a:solidFill>
              </a:rPr>
              <a:pPr algn="r"/>
              <a:t>‹#›</a:t>
            </a:fld>
            <a:endParaRPr lang="en-GB" sz="800" noProof="0">
              <a:solidFill>
                <a:schemeClr val="tx1"/>
              </a:solidFill>
            </a:endParaRPr>
          </a:p>
        </p:txBody>
      </p:sp>
    </p:spTree>
    <p:extLst>
      <p:ext uri="{BB962C8B-B14F-4D97-AF65-F5344CB8AC3E}">
        <p14:creationId xmlns:p14="http://schemas.microsoft.com/office/powerpoint/2010/main" val="754197388"/>
      </p:ext>
    </p:extLst>
  </p:cSld>
  <p:clrMapOvr>
    <a:masterClrMapping/>
  </p:clrMapOvr>
  <p:extLst>
    <p:ext uri="{DCECCB84-F9BA-43D5-87BE-67443E8EF086}">
      <p15:sldGuideLst xmlns:p15="http://schemas.microsoft.com/office/powerpoint/2012/main">
        <p15:guide id="1" pos="725">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righ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D7D860-AB02-0343-AD7F-DC678A61E430}"/>
              </a:ext>
            </a:extLst>
          </p:cNvPr>
          <p:cNvSpPr/>
          <p:nvPr userDrawn="1"/>
        </p:nvSpPr>
        <p:spPr>
          <a:xfrm>
            <a:off x="4572000" y="158750"/>
            <a:ext cx="4429125" cy="482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3" name="Title 2">
            <a:extLst>
              <a:ext uri="{FF2B5EF4-FFF2-40B4-BE49-F238E27FC236}">
                <a16:creationId xmlns:a16="http://schemas.microsoft.com/office/drawing/2014/main" id="{59293941-513E-9349-BDBF-84A987154E9E}"/>
              </a:ext>
            </a:extLst>
          </p:cNvPr>
          <p:cNvSpPr>
            <a:spLocks noGrp="1"/>
          </p:cNvSpPr>
          <p:nvPr>
            <p:ph type="title" hasCustomPrompt="1"/>
          </p:nvPr>
        </p:nvSpPr>
        <p:spPr>
          <a:xfrm>
            <a:off x="533650" y="460075"/>
            <a:ext cx="3833564" cy="333555"/>
          </a:xfrm>
        </p:spPr>
        <p:txBody>
          <a:bodyPr/>
          <a:lstStyle/>
          <a:p>
            <a:r>
              <a:rPr lang="en-GB" noProof="0" dirty="0"/>
              <a:t>Click to edit title</a:t>
            </a:r>
          </a:p>
        </p:txBody>
      </p:sp>
      <p:sp>
        <p:nvSpPr>
          <p:cNvPr id="6" name="Text Placeholder 5">
            <a:extLst>
              <a:ext uri="{FF2B5EF4-FFF2-40B4-BE49-F238E27FC236}">
                <a16:creationId xmlns:a16="http://schemas.microsoft.com/office/drawing/2014/main" id="{6FDB0D81-F352-AE4F-A936-C3D8C4AE5193}"/>
              </a:ext>
            </a:extLst>
          </p:cNvPr>
          <p:cNvSpPr>
            <a:spLocks noGrp="1"/>
          </p:cNvSpPr>
          <p:nvPr>
            <p:ph type="body" sz="quarter" idx="16" hasCustomPrompt="1"/>
          </p:nvPr>
        </p:nvSpPr>
        <p:spPr>
          <a:xfrm>
            <a:off x="539750" y="1058174"/>
            <a:ext cx="3827463" cy="3566214"/>
          </a:xfrm>
        </p:spPr>
        <p:txBody>
          <a:bodyPr/>
          <a:lstStyle/>
          <a:p>
            <a:pPr lvl="0"/>
            <a:r>
              <a:rPr lang="en-GB" noProof="0" dirty="0"/>
              <a:t>Insert text</a:t>
            </a:r>
          </a:p>
        </p:txBody>
      </p:sp>
      <p:sp>
        <p:nvSpPr>
          <p:cNvPr id="14" name="Text Placeholder 5">
            <a:extLst>
              <a:ext uri="{FF2B5EF4-FFF2-40B4-BE49-F238E27FC236}">
                <a16:creationId xmlns:a16="http://schemas.microsoft.com/office/drawing/2014/main" id="{88CE0523-219C-4D46-9AB9-3FC871B17393}"/>
              </a:ext>
            </a:extLst>
          </p:cNvPr>
          <p:cNvSpPr>
            <a:spLocks noGrp="1"/>
          </p:cNvSpPr>
          <p:nvPr>
            <p:ph type="body" sz="quarter" idx="17" hasCustomPrompt="1"/>
          </p:nvPr>
        </p:nvSpPr>
        <p:spPr>
          <a:xfrm>
            <a:off x="4772563" y="1058174"/>
            <a:ext cx="3827463" cy="3566214"/>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GB" noProof="0" dirty="0"/>
              <a:t>Insert text</a:t>
            </a:r>
          </a:p>
        </p:txBody>
      </p:sp>
      <p:sp>
        <p:nvSpPr>
          <p:cNvPr id="15" name="TextBox 14">
            <a:extLst>
              <a:ext uri="{FF2B5EF4-FFF2-40B4-BE49-F238E27FC236}">
                <a16:creationId xmlns:a16="http://schemas.microsoft.com/office/drawing/2014/main" id="{A39155C1-C59B-FC4C-804E-0F086BAC1732}"/>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solidFill>
                  <a:schemeClr val="bg1"/>
                </a:solidFill>
              </a:rPr>
              <a:pPr algn="r"/>
              <a:t>‹#›</a:t>
            </a:fld>
            <a:endParaRPr lang="en-GB" sz="800" noProof="0">
              <a:solidFill>
                <a:schemeClr val="bg1"/>
              </a:solidFill>
            </a:endParaRPr>
          </a:p>
        </p:txBody>
      </p:sp>
    </p:spTree>
    <p:extLst>
      <p:ext uri="{BB962C8B-B14F-4D97-AF65-F5344CB8AC3E}">
        <p14:creationId xmlns:p14="http://schemas.microsoft.com/office/powerpoint/2010/main" val="2075586015"/>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and Content lef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D7D860-AB02-0343-AD7F-DC678A61E430}"/>
              </a:ext>
            </a:extLst>
          </p:cNvPr>
          <p:cNvSpPr/>
          <p:nvPr userDrawn="1"/>
        </p:nvSpPr>
        <p:spPr>
          <a:xfrm>
            <a:off x="158401" y="158750"/>
            <a:ext cx="4413600" cy="482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3" name="Title 2">
            <a:extLst>
              <a:ext uri="{FF2B5EF4-FFF2-40B4-BE49-F238E27FC236}">
                <a16:creationId xmlns:a16="http://schemas.microsoft.com/office/drawing/2014/main" id="{59293941-513E-9349-BDBF-84A987154E9E}"/>
              </a:ext>
            </a:extLst>
          </p:cNvPr>
          <p:cNvSpPr>
            <a:spLocks noGrp="1"/>
          </p:cNvSpPr>
          <p:nvPr>
            <p:ph type="title" hasCustomPrompt="1"/>
          </p:nvPr>
        </p:nvSpPr>
        <p:spPr>
          <a:xfrm>
            <a:off x="4792295" y="472325"/>
            <a:ext cx="3827214" cy="325562"/>
          </a:xfrm>
        </p:spPr>
        <p:txBody>
          <a:bodyPr/>
          <a:lstStyle/>
          <a:p>
            <a:r>
              <a:rPr lang="en-GB" noProof="0" dirty="0"/>
              <a:t>Click to edit title</a:t>
            </a:r>
          </a:p>
        </p:txBody>
      </p:sp>
      <p:sp>
        <p:nvSpPr>
          <p:cNvPr id="6" name="Text Placeholder 5">
            <a:extLst>
              <a:ext uri="{FF2B5EF4-FFF2-40B4-BE49-F238E27FC236}">
                <a16:creationId xmlns:a16="http://schemas.microsoft.com/office/drawing/2014/main" id="{6FDB0D81-F352-AE4F-A936-C3D8C4AE5193}"/>
              </a:ext>
            </a:extLst>
          </p:cNvPr>
          <p:cNvSpPr>
            <a:spLocks noGrp="1"/>
          </p:cNvSpPr>
          <p:nvPr>
            <p:ph type="body" sz="quarter" idx="16" hasCustomPrompt="1"/>
          </p:nvPr>
        </p:nvSpPr>
        <p:spPr>
          <a:xfrm>
            <a:off x="4792045" y="1094174"/>
            <a:ext cx="3827463" cy="3530214"/>
          </a:xfrm>
        </p:spPr>
        <p:txBody>
          <a:bodyPr/>
          <a:lstStyle/>
          <a:p>
            <a:pPr lvl="0"/>
            <a:r>
              <a:rPr lang="en-GB" noProof="0" dirty="0"/>
              <a:t>Insert text</a:t>
            </a:r>
          </a:p>
        </p:txBody>
      </p:sp>
      <p:sp>
        <p:nvSpPr>
          <p:cNvPr id="14" name="Text Placeholder 5">
            <a:extLst>
              <a:ext uri="{FF2B5EF4-FFF2-40B4-BE49-F238E27FC236}">
                <a16:creationId xmlns:a16="http://schemas.microsoft.com/office/drawing/2014/main" id="{88CE0523-219C-4D46-9AB9-3FC871B17393}"/>
              </a:ext>
            </a:extLst>
          </p:cNvPr>
          <p:cNvSpPr>
            <a:spLocks noGrp="1"/>
          </p:cNvSpPr>
          <p:nvPr>
            <p:ph type="body" sz="quarter" idx="17" hasCustomPrompt="1"/>
          </p:nvPr>
        </p:nvSpPr>
        <p:spPr>
          <a:xfrm>
            <a:off x="539750" y="1094174"/>
            <a:ext cx="3631151" cy="3530214"/>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GB" noProof="0" dirty="0"/>
              <a:t>Insert text</a:t>
            </a:r>
          </a:p>
        </p:txBody>
      </p:sp>
      <p:sp>
        <p:nvSpPr>
          <p:cNvPr id="9" name="Text Placeholder 10">
            <a:extLst>
              <a:ext uri="{FF2B5EF4-FFF2-40B4-BE49-F238E27FC236}">
                <a16:creationId xmlns:a16="http://schemas.microsoft.com/office/drawing/2014/main" id="{2195FD2F-F8BE-7745-8EA6-D8C9A836D610}"/>
              </a:ext>
            </a:extLst>
          </p:cNvPr>
          <p:cNvSpPr txBox="1">
            <a:spLocks/>
          </p:cNvSpPr>
          <p:nvPr userDrawn="1"/>
        </p:nvSpPr>
        <p:spPr>
          <a:xfrm>
            <a:off x="4792045" y="943656"/>
            <a:ext cx="129600" cy="18000"/>
          </a:xfrm>
          <a:prstGeom prst="rect">
            <a:avLst/>
          </a:prstGeom>
          <a:blipFill>
            <a:blip r:embed="rId2">
              <a:extLst>
                <a:ext uri="{96DAC541-7B7A-43D3-8B79-37D633B846F1}">
                  <asvg:svgBlip xmlns:asvg="http://schemas.microsoft.com/office/drawing/2016/SVG/main" r:embed="rId3"/>
                </a:ext>
              </a:extLst>
            </a:blip>
            <a:stretch>
              <a:fillRect/>
            </a:stretch>
          </a:blipFill>
        </p:spPr>
        <p:txBody>
          <a:bodyPr bIns="7200">
            <a:normAutofit fontScale="25000" lnSpcReduction="20000"/>
          </a:bodyPr>
          <a:lstStyle>
            <a:lvl1pPr marL="0" indent="0" algn="l" defTabSz="685800" rtl="0" eaLnBrk="1" latinLnBrk="0" hangingPunct="1">
              <a:lnSpc>
                <a:spcPct val="100000"/>
              </a:lnSpc>
              <a:spcBef>
                <a:spcPts val="750"/>
              </a:spcBef>
              <a:buClr>
                <a:schemeClr val="tx1"/>
              </a:buClr>
              <a:buFontTx/>
              <a:buNone/>
              <a:defRPr sz="100" kern="1200">
                <a:solidFill>
                  <a:srgbClr val="FF0000"/>
                </a:solidFill>
                <a:latin typeface="+mn-lt"/>
                <a:ea typeface="+mn-ea"/>
                <a:cs typeface="+mn-cs"/>
              </a:defRPr>
            </a:lvl1pPr>
            <a:lvl2pPr marL="447675" indent="-134938" algn="l" defTabSz="685800" rtl="0" eaLnBrk="1" latinLnBrk="0" hangingPunct="1">
              <a:lnSpc>
                <a:spcPct val="100000"/>
              </a:lnSpc>
              <a:spcBef>
                <a:spcPts val="375"/>
              </a:spcBef>
              <a:buClr>
                <a:schemeClr val="tx1"/>
              </a:buClr>
              <a:buFont typeface="Arial" panose="020B0604020202020204" pitchFamily="34" charset="0"/>
              <a:buChar char="•"/>
              <a:tabLst/>
              <a:defRPr sz="14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noProof="0"/>
              <a:t>.</a:t>
            </a:r>
          </a:p>
        </p:txBody>
      </p:sp>
      <p:sp>
        <p:nvSpPr>
          <p:cNvPr id="2" name="TextBox 1">
            <a:extLst>
              <a:ext uri="{FF2B5EF4-FFF2-40B4-BE49-F238E27FC236}">
                <a16:creationId xmlns:a16="http://schemas.microsoft.com/office/drawing/2014/main" id="{D29315E2-0B57-CA45-BB71-980E7E842D1F}"/>
              </a:ext>
            </a:extLst>
          </p:cNvPr>
          <p:cNvSpPr txBox="1"/>
          <p:nvPr userDrawn="1"/>
        </p:nvSpPr>
        <p:spPr>
          <a:xfrm flipV="1">
            <a:off x="1078173" y="4640238"/>
            <a:ext cx="0" cy="45719"/>
          </a:xfrm>
          <a:prstGeom prst="rect">
            <a:avLst/>
          </a:prstGeom>
          <a:noFill/>
        </p:spPr>
        <p:txBody>
          <a:bodyPr wrap="none" lIns="0" tIns="0" rIns="0" bIns="0" rtlCol="0">
            <a:noAutofit/>
          </a:bodyPr>
          <a:lstStyle/>
          <a:p>
            <a:pPr algn="l"/>
            <a:endParaRPr lang="en-GB" sz="1600" noProof="0"/>
          </a:p>
        </p:txBody>
      </p:sp>
      <p:sp>
        <p:nvSpPr>
          <p:cNvPr id="12" name="TextBox 11">
            <a:extLst>
              <a:ext uri="{FF2B5EF4-FFF2-40B4-BE49-F238E27FC236}">
                <a16:creationId xmlns:a16="http://schemas.microsoft.com/office/drawing/2014/main" id="{1D170AA9-8E00-D64A-AC0F-6D76CF82CF63}"/>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solidFill>
                  <a:schemeClr val="tx1"/>
                </a:solidFill>
              </a:rPr>
              <a:pPr algn="r"/>
              <a:t>‹#›</a:t>
            </a:fld>
            <a:endParaRPr lang="en-GB" sz="800" noProof="0">
              <a:solidFill>
                <a:schemeClr val="tx1"/>
              </a:solidFill>
            </a:endParaRPr>
          </a:p>
        </p:txBody>
      </p:sp>
      <p:pic>
        <p:nvPicPr>
          <p:cNvPr id="11" name="Graphic 7">
            <a:extLst>
              <a:ext uri="{FF2B5EF4-FFF2-40B4-BE49-F238E27FC236}">
                <a16:creationId xmlns:a16="http://schemas.microsoft.com/office/drawing/2014/main" id="{31C3B5A4-50DD-4DB4-A0DC-3EAD8D6DD35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39750" y="4788155"/>
            <a:ext cx="779169" cy="109728"/>
          </a:xfrm>
          <a:prstGeom prst="rect">
            <a:avLst/>
          </a:prstGeom>
        </p:spPr>
      </p:pic>
    </p:spTree>
    <p:extLst>
      <p:ext uri="{BB962C8B-B14F-4D97-AF65-F5344CB8AC3E}">
        <p14:creationId xmlns:p14="http://schemas.microsoft.com/office/powerpoint/2010/main" val="3051315947"/>
      </p:ext>
    </p:extLst>
  </p:cSld>
  <p:clrMapOvr>
    <a:masterClrMapping/>
  </p:clrMapOvr>
  <p:extLst>
    <p:ext uri="{DCECCB84-F9BA-43D5-87BE-67443E8EF086}">
      <p15:sldGuideLst xmlns:p15="http://schemas.microsoft.com/office/powerpoint/2012/main">
        <p15:guide id="1" pos="3016"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lumn and quote righ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D7D860-AB02-0343-AD7F-DC678A61E430}"/>
              </a:ext>
            </a:extLst>
          </p:cNvPr>
          <p:cNvSpPr/>
          <p:nvPr userDrawn="1"/>
        </p:nvSpPr>
        <p:spPr>
          <a:xfrm>
            <a:off x="4572000" y="158750"/>
            <a:ext cx="4429125" cy="482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9" name="Content Placeholder 2">
            <a:extLst>
              <a:ext uri="{FF2B5EF4-FFF2-40B4-BE49-F238E27FC236}">
                <a16:creationId xmlns:a16="http://schemas.microsoft.com/office/drawing/2014/main" id="{775167DF-EFAC-764D-B6D0-1D978083656F}"/>
              </a:ext>
            </a:extLst>
          </p:cNvPr>
          <p:cNvSpPr>
            <a:spLocks noGrp="1"/>
          </p:cNvSpPr>
          <p:nvPr>
            <p:ph idx="13" hasCustomPrompt="1"/>
          </p:nvPr>
        </p:nvSpPr>
        <p:spPr>
          <a:xfrm>
            <a:off x="5265894" y="2099634"/>
            <a:ext cx="3133320" cy="1786566"/>
          </a:xfrm>
        </p:spPr>
        <p:txBody>
          <a:bodyPr/>
          <a:lstStyle>
            <a:lvl1pPr marL="0" indent="0">
              <a:buClr>
                <a:schemeClr val="bg1"/>
              </a:buClr>
              <a:buFontTx/>
              <a:buNone/>
              <a:tabLst>
                <a:tab pos="1862138" algn="l"/>
              </a:tabLst>
              <a:defRPr b="1" i="1">
                <a:solidFill>
                  <a:schemeClr val="accent4"/>
                </a:solidFill>
              </a:defRPr>
            </a:lvl1pPr>
            <a:lvl2pPr marL="342900" indent="0">
              <a:buClr>
                <a:schemeClr val="bg1"/>
              </a:buClr>
              <a:buFontTx/>
              <a:buNone/>
              <a:defRPr b="1" i="1">
                <a:solidFill>
                  <a:schemeClr val="accent4"/>
                </a:solidFill>
              </a:defRPr>
            </a:lvl2pPr>
            <a:lvl3pPr marL="685800" indent="0">
              <a:buClr>
                <a:schemeClr val="bg1"/>
              </a:buClr>
              <a:buFontTx/>
              <a:buNone/>
              <a:defRPr b="1" i="1">
                <a:solidFill>
                  <a:schemeClr val="accent4"/>
                </a:solidFill>
              </a:defRPr>
            </a:lvl3pPr>
            <a:lvl4pPr marL="1028700" indent="0">
              <a:buClr>
                <a:schemeClr val="bg1"/>
              </a:buClr>
              <a:buFontTx/>
              <a:buNone/>
              <a:defRPr b="1" i="1">
                <a:solidFill>
                  <a:schemeClr val="accent4"/>
                </a:solidFill>
              </a:defRPr>
            </a:lvl4pPr>
            <a:lvl5pPr marL="1371600" indent="0">
              <a:buClr>
                <a:schemeClr val="bg1"/>
              </a:buClr>
              <a:buFontTx/>
              <a:buNone/>
              <a:defRPr b="1" i="1">
                <a:solidFill>
                  <a:schemeClr val="accent4"/>
                </a:solidFill>
              </a:defRPr>
            </a:lvl5pPr>
          </a:lstStyle>
          <a:p>
            <a:pPr lvl="0"/>
            <a:r>
              <a:rPr lang="en-GB" noProof="0"/>
              <a:t>Edit Master text styles</a:t>
            </a:r>
          </a:p>
        </p:txBody>
      </p:sp>
      <p:sp>
        <p:nvSpPr>
          <p:cNvPr id="11" name="Tekstfelt 1">
            <a:extLst>
              <a:ext uri="{FF2B5EF4-FFF2-40B4-BE49-F238E27FC236}">
                <a16:creationId xmlns:a16="http://schemas.microsoft.com/office/drawing/2014/main" id="{B3E61175-05F9-EF42-83BC-FDFD379CC0A2}"/>
              </a:ext>
            </a:extLst>
          </p:cNvPr>
          <p:cNvSpPr txBox="1"/>
          <p:nvPr userDrawn="1"/>
        </p:nvSpPr>
        <p:spPr>
          <a:xfrm>
            <a:off x="5151546" y="1556087"/>
            <a:ext cx="671927" cy="1015663"/>
          </a:xfrm>
          <a:prstGeom prst="rect">
            <a:avLst/>
          </a:prstGeom>
          <a:noFill/>
        </p:spPr>
        <p:txBody>
          <a:bodyPr wrap="square" rtlCol="0">
            <a:spAutoFit/>
          </a:bodyPr>
          <a:lstStyle/>
          <a:p>
            <a:r>
              <a:rPr lang="en-GB" sz="6000" noProof="0">
                <a:solidFill>
                  <a:srgbClr val="E7675A"/>
                </a:solidFill>
              </a:rPr>
              <a:t>“</a:t>
            </a:r>
          </a:p>
        </p:txBody>
      </p:sp>
      <p:sp>
        <p:nvSpPr>
          <p:cNvPr id="10" name="Text Placeholder 5">
            <a:extLst>
              <a:ext uri="{FF2B5EF4-FFF2-40B4-BE49-F238E27FC236}">
                <a16:creationId xmlns:a16="http://schemas.microsoft.com/office/drawing/2014/main" id="{35FEAC2A-37DC-8941-95AF-394E4C4A74FE}"/>
              </a:ext>
            </a:extLst>
          </p:cNvPr>
          <p:cNvSpPr>
            <a:spLocks noGrp="1"/>
          </p:cNvSpPr>
          <p:nvPr>
            <p:ph type="body" sz="quarter" idx="16" hasCustomPrompt="1"/>
          </p:nvPr>
        </p:nvSpPr>
        <p:spPr>
          <a:xfrm>
            <a:off x="539750" y="1052423"/>
            <a:ext cx="3827463" cy="3571965"/>
          </a:xfrm>
        </p:spPr>
        <p:txBody>
          <a:bodyPr/>
          <a:lstStyle>
            <a:lvl1pPr marL="0" indent="0">
              <a:buFontTx/>
              <a:buNone/>
              <a:defRPr/>
            </a:lvl1pPr>
            <a:lvl2pPr marL="312737" indent="0">
              <a:buFontTx/>
              <a:buNone/>
              <a:defRPr/>
            </a:lvl2pPr>
            <a:lvl3pPr marL="685800" indent="0">
              <a:buFontTx/>
              <a:buNone/>
              <a:defRPr/>
            </a:lvl3pPr>
            <a:lvl4pPr marL="1028700" indent="0">
              <a:buFontTx/>
              <a:buNone/>
              <a:defRPr/>
            </a:lvl4pPr>
            <a:lvl5pPr marL="1371600" indent="0">
              <a:buFontTx/>
              <a:buNone/>
              <a:defRPr/>
            </a:lvl5pPr>
          </a:lstStyle>
          <a:p>
            <a:pPr lvl="0"/>
            <a:r>
              <a:rPr lang="en-GB" noProof="0" dirty="0"/>
              <a:t>Insert text</a:t>
            </a:r>
          </a:p>
        </p:txBody>
      </p:sp>
      <p:sp>
        <p:nvSpPr>
          <p:cNvPr id="5" name="Title 4">
            <a:extLst>
              <a:ext uri="{FF2B5EF4-FFF2-40B4-BE49-F238E27FC236}">
                <a16:creationId xmlns:a16="http://schemas.microsoft.com/office/drawing/2014/main" id="{82013050-2CD0-8C46-A175-8C8436CB803A}"/>
              </a:ext>
            </a:extLst>
          </p:cNvPr>
          <p:cNvSpPr>
            <a:spLocks noGrp="1"/>
          </p:cNvSpPr>
          <p:nvPr>
            <p:ph type="title" hasCustomPrompt="1"/>
          </p:nvPr>
        </p:nvSpPr>
        <p:spPr>
          <a:xfrm>
            <a:off x="533650" y="465827"/>
            <a:ext cx="3833564" cy="339306"/>
          </a:xfrm>
        </p:spPr>
        <p:txBody>
          <a:bodyPr/>
          <a:lstStyle/>
          <a:p>
            <a:r>
              <a:rPr lang="en-GB" noProof="0" dirty="0"/>
              <a:t>Click to edit title</a:t>
            </a:r>
          </a:p>
        </p:txBody>
      </p:sp>
      <p:sp>
        <p:nvSpPr>
          <p:cNvPr id="13" name="TextBox 12">
            <a:extLst>
              <a:ext uri="{FF2B5EF4-FFF2-40B4-BE49-F238E27FC236}">
                <a16:creationId xmlns:a16="http://schemas.microsoft.com/office/drawing/2014/main" id="{DDCE770B-255F-9C4C-8223-9478899CD8D4}"/>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solidFill>
                  <a:schemeClr val="bg1"/>
                </a:solidFill>
              </a:rPr>
              <a:pPr algn="r"/>
              <a:t>‹#›</a:t>
            </a:fld>
            <a:endParaRPr lang="en-GB" sz="800" noProof="0">
              <a:solidFill>
                <a:schemeClr val="bg1"/>
              </a:solidFill>
            </a:endParaRPr>
          </a:p>
        </p:txBody>
      </p:sp>
    </p:spTree>
    <p:extLst>
      <p:ext uri="{BB962C8B-B14F-4D97-AF65-F5344CB8AC3E}">
        <p14:creationId xmlns:p14="http://schemas.microsoft.com/office/powerpoint/2010/main" val="3085137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with head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CD9-D63F-1842-8593-95C16D32CFF4}"/>
              </a:ext>
            </a:extLst>
          </p:cNvPr>
          <p:cNvSpPr>
            <a:spLocks noGrp="1"/>
          </p:cNvSpPr>
          <p:nvPr>
            <p:ph type="title" hasCustomPrompt="1"/>
          </p:nvPr>
        </p:nvSpPr>
        <p:spPr>
          <a:xfrm>
            <a:off x="533649" y="513362"/>
            <a:ext cx="8070601" cy="303272"/>
          </a:xfrm>
        </p:spPr>
        <p:txBody>
          <a:bodyPr/>
          <a:lstStyle/>
          <a:p>
            <a:r>
              <a:rPr lang="en-GB" noProof="0" dirty="0"/>
              <a:t>Click to edit title</a:t>
            </a:r>
          </a:p>
        </p:txBody>
      </p:sp>
      <p:sp>
        <p:nvSpPr>
          <p:cNvPr id="10" name="Text Placeholder 13">
            <a:extLst>
              <a:ext uri="{FF2B5EF4-FFF2-40B4-BE49-F238E27FC236}">
                <a16:creationId xmlns:a16="http://schemas.microsoft.com/office/drawing/2014/main" id="{9E051934-3E34-F340-9D82-E17795650840}"/>
              </a:ext>
            </a:extLst>
          </p:cNvPr>
          <p:cNvSpPr>
            <a:spLocks noGrp="1"/>
          </p:cNvSpPr>
          <p:nvPr>
            <p:ph type="body" sz="quarter" idx="12" hasCustomPrompt="1"/>
          </p:nvPr>
        </p:nvSpPr>
        <p:spPr>
          <a:xfrm>
            <a:off x="533649" y="1058174"/>
            <a:ext cx="8070601" cy="3566214"/>
          </a:xfrm>
        </p:spPr>
        <p:txBody>
          <a:bodyPr/>
          <a:lstStyle>
            <a:lvl1pPr marL="0" indent="0">
              <a:buFontTx/>
              <a:buNone/>
              <a:defRPr/>
            </a:lvl1pPr>
            <a:lvl2pPr marL="312737" indent="0">
              <a:buFontTx/>
              <a:buNone/>
              <a:defRPr/>
            </a:lvl2pPr>
            <a:lvl3pPr marL="685800" indent="0">
              <a:buFontTx/>
              <a:buNone/>
              <a:defRPr/>
            </a:lvl3pPr>
            <a:lvl4pPr marL="1028700" indent="0">
              <a:buFontTx/>
              <a:buNone/>
              <a:defRPr/>
            </a:lvl4pPr>
            <a:lvl5pPr marL="1371600" indent="0">
              <a:buFontTx/>
              <a:buNone/>
              <a:defRPr/>
            </a:lvl5pPr>
          </a:lstStyle>
          <a:p>
            <a:pPr lvl="0"/>
            <a:r>
              <a:rPr lang="en-GB" noProof="0" dirty="0"/>
              <a:t>Insert text</a:t>
            </a:r>
          </a:p>
        </p:txBody>
      </p:sp>
    </p:spTree>
    <p:extLst>
      <p:ext uri="{BB962C8B-B14F-4D97-AF65-F5344CB8AC3E}">
        <p14:creationId xmlns:p14="http://schemas.microsoft.com/office/powerpoint/2010/main" val="41637440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olumn and quote lef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D7D860-AB02-0343-AD7F-DC678A61E430}"/>
              </a:ext>
            </a:extLst>
          </p:cNvPr>
          <p:cNvSpPr/>
          <p:nvPr userDrawn="1"/>
        </p:nvSpPr>
        <p:spPr>
          <a:xfrm>
            <a:off x="158401" y="158750"/>
            <a:ext cx="4413600" cy="482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3" name="Title 2">
            <a:extLst>
              <a:ext uri="{FF2B5EF4-FFF2-40B4-BE49-F238E27FC236}">
                <a16:creationId xmlns:a16="http://schemas.microsoft.com/office/drawing/2014/main" id="{59293941-513E-9349-BDBF-84A987154E9E}"/>
              </a:ext>
            </a:extLst>
          </p:cNvPr>
          <p:cNvSpPr>
            <a:spLocks noGrp="1"/>
          </p:cNvSpPr>
          <p:nvPr>
            <p:ph type="title" hasCustomPrompt="1"/>
          </p:nvPr>
        </p:nvSpPr>
        <p:spPr>
          <a:xfrm>
            <a:off x="4792295" y="465826"/>
            <a:ext cx="3827214" cy="333555"/>
          </a:xfrm>
        </p:spPr>
        <p:txBody>
          <a:bodyPr/>
          <a:lstStyle/>
          <a:p>
            <a:r>
              <a:rPr lang="en-GB" noProof="0" dirty="0"/>
              <a:t>Click to edit title</a:t>
            </a:r>
          </a:p>
        </p:txBody>
      </p:sp>
      <p:sp>
        <p:nvSpPr>
          <p:cNvPr id="6" name="Text Placeholder 5">
            <a:extLst>
              <a:ext uri="{FF2B5EF4-FFF2-40B4-BE49-F238E27FC236}">
                <a16:creationId xmlns:a16="http://schemas.microsoft.com/office/drawing/2014/main" id="{6FDB0D81-F352-AE4F-A936-C3D8C4AE5193}"/>
              </a:ext>
            </a:extLst>
          </p:cNvPr>
          <p:cNvSpPr>
            <a:spLocks noGrp="1"/>
          </p:cNvSpPr>
          <p:nvPr>
            <p:ph type="body" sz="quarter" idx="16" hasCustomPrompt="1"/>
          </p:nvPr>
        </p:nvSpPr>
        <p:spPr>
          <a:xfrm>
            <a:off x="4792045" y="1093427"/>
            <a:ext cx="3827463" cy="3542463"/>
          </a:xfrm>
        </p:spPr>
        <p:txBody>
          <a:bodyPr/>
          <a:lstStyle/>
          <a:p>
            <a:pPr lvl="0"/>
            <a:r>
              <a:rPr lang="en-GB" noProof="0" dirty="0"/>
              <a:t>Insert text</a:t>
            </a:r>
          </a:p>
        </p:txBody>
      </p:sp>
      <p:sp>
        <p:nvSpPr>
          <p:cNvPr id="9" name="Text Placeholder 10">
            <a:extLst>
              <a:ext uri="{FF2B5EF4-FFF2-40B4-BE49-F238E27FC236}">
                <a16:creationId xmlns:a16="http://schemas.microsoft.com/office/drawing/2014/main" id="{2195FD2F-F8BE-7745-8EA6-D8C9A836D610}"/>
              </a:ext>
            </a:extLst>
          </p:cNvPr>
          <p:cNvSpPr txBox="1">
            <a:spLocks/>
          </p:cNvSpPr>
          <p:nvPr userDrawn="1"/>
        </p:nvSpPr>
        <p:spPr>
          <a:xfrm>
            <a:off x="4792295" y="945150"/>
            <a:ext cx="129600" cy="18000"/>
          </a:xfrm>
          <a:prstGeom prst="rect">
            <a:avLst/>
          </a:prstGeom>
          <a:blipFill>
            <a:blip r:embed="rId2">
              <a:extLst>
                <a:ext uri="{96DAC541-7B7A-43D3-8B79-37D633B846F1}">
                  <asvg:svgBlip xmlns:asvg="http://schemas.microsoft.com/office/drawing/2016/SVG/main" r:embed="rId3"/>
                </a:ext>
              </a:extLst>
            </a:blip>
            <a:stretch>
              <a:fillRect/>
            </a:stretch>
          </a:blipFill>
        </p:spPr>
        <p:txBody>
          <a:bodyPr bIns="7200">
            <a:normAutofit fontScale="25000" lnSpcReduction="20000"/>
          </a:bodyPr>
          <a:lstStyle>
            <a:lvl1pPr marL="0" indent="0" algn="l" defTabSz="685800" rtl="0" eaLnBrk="1" latinLnBrk="0" hangingPunct="1">
              <a:lnSpc>
                <a:spcPct val="100000"/>
              </a:lnSpc>
              <a:spcBef>
                <a:spcPts val="750"/>
              </a:spcBef>
              <a:buClr>
                <a:schemeClr val="tx1"/>
              </a:buClr>
              <a:buFontTx/>
              <a:buNone/>
              <a:defRPr sz="100" kern="1200">
                <a:solidFill>
                  <a:srgbClr val="FF0000"/>
                </a:solidFill>
                <a:latin typeface="+mn-lt"/>
                <a:ea typeface="+mn-ea"/>
                <a:cs typeface="+mn-cs"/>
              </a:defRPr>
            </a:lvl1pPr>
            <a:lvl2pPr marL="447675" indent="-134938" algn="l" defTabSz="685800" rtl="0" eaLnBrk="1" latinLnBrk="0" hangingPunct="1">
              <a:lnSpc>
                <a:spcPct val="100000"/>
              </a:lnSpc>
              <a:spcBef>
                <a:spcPts val="375"/>
              </a:spcBef>
              <a:buClr>
                <a:schemeClr val="tx1"/>
              </a:buClr>
              <a:buFont typeface="Arial" panose="020B0604020202020204" pitchFamily="34" charset="0"/>
              <a:buChar char="•"/>
              <a:tabLst/>
              <a:defRPr sz="14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noProof="0"/>
              <a:t>.</a:t>
            </a:r>
          </a:p>
        </p:txBody>
      </p:sp>
      <p:sp>
        <p:nvSpPr>
          <p:cNvPr id="2" name="TextBox 1">
            <a:extLst>
              <a:ext uri="{FF2B5EF4-FFF2-40B4-BE49-F238E27FC236}">
                <a16:creationId xmlns:a16="http://schemas.microsoft.com/office/drawing/2014/main" id="{D29315E2-0B57-CA45-BB71-980E7E842D1F}"/>
              </a:ext>
            </a:extLst>
          </p:cNvPr>
          <p:cNvSpPr txBox="1"/>
          <p:nvPr userDrawn="1"/>
        </p:nvSpPr>
        <p:spPr>
          <a:xfrm>
            <a:off x="1078173" y="4640239"/>
            <a:ext cx="0" cy="0"/>
          </a:xfrm>
          <a:prstGeom prst="rect">
            <a:avLst/>
          </a:prstGeom>
          <a:noFill/>
        </p:spPr>
        <p:txBody>
          <a:bodyPr wrap="none" lIns="0" tIns="0" rIns="0" bIns="0" rtlCol="0">
            <a:noAutofit/>
          </a:bodyPr>
          <a:lstStyle/>
          <a:p>
            <a:pPr algn="l"/>
            <a:endParaRPr lang="en-GB" sz="1600" noProof="0"/>
          </a:p>
        </p:txBody>
      </p:sp>
      <p:sp>
        <p:nvSpPr>
          <p:cNvPr id="12" name="Content Placeholder 2">
            <a:extLst>
              <a:ext uri="{FF2B5EF4-FFF2-40B4-BE49-F238E27FC236}">
                <a16:creationId xmlns:a16="http://schemas.microsoft.com/office/drawing/2014/main" id="{CFE3F1EB-DBA1-9345-AEC9-2BC1225354BA}"/>
              </a:ext>
            </a:extLst>
          </p:cNvPr>
          <p:cNvSpPr>
            <a:spLocks noGrp="1"/>
          </p:cNvSpPr>
          <p:nvPr>
            <p:ph idx="13" hasCustomPrompt="1"/>
          </p:nvPr>
        </p:nvSpPr>
        <p:spPr>
          <a:xfrm>
            <a:off x="852295" y="2099634"/>
            <a:ext cx="3133320" cy="1786566"/>
          </a:xfrm>
        </p:spPr>
        <p:txBody>
          <a:bodyPr/>
          <a:lstStyle>
            <a:lvl1pPr marL="0" indent="0">
              <a:buClr>
                <a:schemeClr val="bg1"/>
              </a:buClr>
              <a:buFontTx/>
              <a:buNone/>
              <a:tabLst>
                <a:tab pos="1862138" algn="l"/>
              </a:tabLst>
              <a:defRPr b="1" i="1">
                <a:solidFill>
                  <a:schemeClr val="accent4"/>
                </a:solidFill>
              </a:defRPr>
            </a:lvl1pPr>
            <a:lvl2pPr marL="342900" indent="0">
              <a:buClr>
                <a:schemeClr val="bg1"/>
              </a:buClr>
              <a:buFontTx/>
              <a:buNone/>
              <a:defRPr b="1" i="1">
                <a:solidFill>
                  <a:schemeClr val="accent4"/>
                </a:solidFill>
              </a:defRPr>
            </a:lvl2pPr>
            <a:lvl3pPr marL="685800" indent="0">
              <a:buClr>
                <a:schemeClr val="bg1"/>
              </a:buClr>
              <a:buFontTx/>
              <a:buNone/>
              <a:defRPr b="1" i="1">
                <a:solidFill>
                  <a:schemeClr val="accent4"/>
                </a:solidFill>
              </a:defRPr>
            </a:lvl3pPr>
            <a:lvl4pPr marL="1028700" indent="0">
              <a:buClr>
                <a:schemeClr val="bg1"/>
              </a:buClr>
              <a:buFontTx/>
              <a:buNone/>
              <a:defRPr b="1" i="1">
                <a:solidFill>
                  <a:schemeClr val="accent4"/>
                </a:solidFill>
              </a:defRPr>
            </a:lvl4pPr>
            <a:lvl5pPr marL="1371600" indent="0">
              <a:buClr>
                <a:schemeClr val="bg1"/>
              </a:buClr>
              <a:buFontTx/>
              <a:buNone/>
              <a:defRPr b="1" i="1">
                <a:solidFill>
                  <a:schemeClr val="accent4"/>
                </a:solidFill>
              </a:defRPr>
            </a:lvl5pPr>
          </a:lstStyle>
          <a:p>
            <a:pPr lvl="0"/>
            <a:r>
              <a:rPr lang="en-GB" noProof="0" dirty="0"/>
              <a:t>Insert text</a:t>
            </a:r>
          </a:p>
        </p:txBody>
      </p:sp>
      <p:sp>
        <p:nvSpPr>
          <p:cNvPr id="15" name="Tekstfelt 1">
            <a:extLst>
              <a:ext uri="{FF2B5EF4-FFF2-40B4-BE49-F238E27FC236}">
                <a16:creationId xmlns:a16="http://schemas.microsoft.com/office/drawing/2014/main" id="{97ED7EAA-B35C-3242-B58B-B208B9657D5D}"/>
              </a:ext>
            </a:extLst>
          </p:cNvPr>
          <p:cNvSpPr txBox="1"/>
          <p:nvPr userDrawn="1"/>
        </p:nvSpPr>
        <p:spPr>
          <a:xfrm>
            <a:off x="737947" y="1556087"/>
            <a:ext cx="671927" cy="1015663"/>
          </a:xfrm>
          <a:prstGeom prst="rect">
            <a:avLst/>
          </a:prstGeom>
          <a:noFill/>
        </p:spPr>
        <p:txBody>
          <a:bodyPr wrap="square" rtlCol="0">
            <a:spAutoFit/>
          </a:bodyPr>
          <a:lstStyle/>
          <a:p>
            <a:r>
              <a:rPr lang="en-GB" sz="6000" noProof="0">
                <a:solidFill>
                  <a:srgbClr val="E7675A"/>
                </a:solidFill>
              </a:rPr>
              <a:t>“</a:t>
            </a:r>
          </a:p>
        </p:txBody>
      </p:sp>
      <p:sp>
        <p:nvSpPr>
          <p:cNvPr id="18" name="TextBox 17">
            <a:extLst>
              <a:ext uri="{FF2B5EF4-FFF2-40B4-BE49-F238E27FC236}">
                <a16:creationId xmlns:a16="http://schemas.microsoft.com/office/drawing/2014/main" id="{F3429CF3-6CBA-7A4C-BC25-3CCD11ED0BF5}"/>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solidFill>
                  <a:schemeClr val="tx1"/>
                </a:solidFill>
              </a:rPr>
              <a:pPr algn="r"/>
              <a:t>‹#›</a:t>
            </a:fld>
            <a:endParaRPr lang="en-GB" sz="800" noProof="0">
              <a:solidFill>
                <a:schemeClr val="tx1"/>
              </a:solidFill>
            </a:endParaRPr>
          </a:p>
        </p:txBody>
      </p:sp>
      <p:pic>
        <p:nvPicPr>
          <p:cNvPr id="14" name="Graphic 7">
            <a:extLst>
              <a:ext uri="{FF2B5EF4-FFF2-40B4-BE49-F238E27FC236}">
                <a16:creationId xmlns:a16="http://schemas.microsoft.com/office/drawing/2014/main" id="{4ABFF0FF-574E-46EE-B057-BFD1C68FA5B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39750" y="4788155"/>
            <a:ext cx="779169" cy="109728"/>
          </a:xfrm>
          <a:prstGeom prst="rect">
            <a:avLst/>
          </a:prstGeom>
        </p:spPr>
      </p:pic>
    </p:spTree>
    <p:extLst>
      <p:ext uri="{BB962C8B-B14F-4D97-AF65-F5344CB8AC3E}">
        <p14:creationId xmlns:p14="http://schemas.microsoft.com/office/powerpoint/2010/main" val="187643015"/>
      </p:ext>
    </p:extLst>
  </p:cSld>
  <p:clrMapOvr>
    <a:masterClrMapping/>
  </p:clrMapOvr>
  <p:extLst>
    <p:ext uri="{DCECCB84-F9BA-43D5-87BE-67443E8EF086}">
      <p15:sldGuideLst xmlns:p15="http://schemas.microsoft.com/office/powerpoint/2012/main">
        <p15:guide id="1" pos="3016">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right imag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20CFBCC-18CC-E746-A5BB-3C8038504896}"/>
              </a:ext>
            </a:extLst>
          </p:cNvPr>
          <p:cNvSpPr>
            <a:spLocks noGrp="1"/>
          </p:cNvSpPr>
          <p:nvPr>
            <p:ph type="pic" sz="quarter" idx="12"/>
          </p:nvPr>
        </p:nvSpPr>
        <p:spPr>
          <a:xfrm>
            <a:off x="4571999" y="158550"/>
            <a:ext cx="4429125" cy="4826200"/>
          </a:xfrm>
          <a:solidFill>
            <a:schemeClr val="bg1">
              <a:lumMod val="85000"/>
            </a:schemeClr>
          </a:solidFill>
        </p:spPr>
        <p:txBody>
          <a:bodyPr/>
          <a:lstStyle>
            <a:lvl1pPr marL="0" marR="0" indent="0" algn="l" defTabSz="685800" rtl="0" eaLnBrk="1" fontAlgn="auto" latinLnBrk="0" hangingPunct="1">
              <a:lnSpc>
                <a:spcPct val="100000"/>
              </a:lnSpc>
              <a:spcBef>
                <a:spcPts val="750"/>
              </a:spcBef>
              <a:spcAft>
                <a:spcPts val="0"/>
              </a:spcAft>
              <a:buClr>
                <a:schemeClr val="tx1"/>
              </a:buClr>
              <a:buSzTx/>
              <a:buFont typeface="Arial" panose="020B0604020202020204" pitchFamily="34" charset="0"/>
              <a:buNone/>
              <a:tabLst/>
              <a:defRPr>
                <a:sym typeface="Wingdings" panose="05000000000000000000" pitchFamily="2" charset="2"/>
              </a:defRPr>
            </a:lvl1pPr>
          </a:lstStyle>
          <a:p>
            <a:r>
              <a:rPr lang="en-US" noProof="0"/>
              <a:t>Click icon to add picture</a:t>
            </a:r>
            <a:endParaRPr lang="en-GB" noProof="0" dirty="0"/>
          </a:p>
        </p:txBody>
      </p:sp>
      <p:sp>
        <p:nvSpPr>
          <p:cNvPr id="4" name="Title 3">
            <a:extLst>
              <a:ext uri="{FF2B5EF4-FFF2-40B4-BE49-F238E27FC236}">
                <a16:creationId xmlns:a16="http://schemas.microsoft.com/office/drawing/2014/main" id="{7A78F610-395C-AC4E-86CC-2E4BA2BB8AC2}"/>
              </a:ext>
            </a:extLst>
          </p:cNvPr>
          <p:cNvSpPr>
            <a:spLocks noGrp="1"/>
          </p:cNvSpPr>
          <p:nvPr>
            <p:ph type="title" hasCustomPrompt="1"/>
          </p:nvPr>
        </p:nvSpPr>
        <p:spPr>
          <a:xfrm>
            <a:off x="533650" y="460075"/>
            <a:ext cx="3833564" cy="350808"/>
          </a:xfrm>
        </p:spPr>
        <p:txBody>
          <a:bodyPr/>
          <a:lstStyle/>
          <a:p>
            <a:r>
              <a:rPr lang="en-GB" noProof="0" dirty="0"/>
              <a:t>Click to edit title</a:t>
            </a:r>
          </a:p>
        </p:txBody>
      </p:sp>
      <p:sp>
        <p:nvSpPr>
          <p:cNvPr id="9" name="Text Placeholder 5">
            <a:extLst>
              <a:ext uri="{FF2B5EF4-FFF2-40B4-BE49-F238E27FC236}">
                <a16:creationId xmlns:a16="http://schemas.microsoft.com/office/drawing/2014/main" id="{9F576E1E-DA16-0F4C-9A6C-50B994F8A78D}"/>
              </a:ext>
            </a:extLst>
          </p:cNvPr>
          <p:cNvSpPr>
            <a:spLocks noGrp="1"/>
          </p:cNvSpPr>
          <p:nvPr>
            <p:ph type="body" sz="quarter" idx="16" hasCustomPrompt="1"/>
          </p:nvPr>
        </p:nvSpPr>
        <p:spPr>
          <a:xfrm>
            <a:off x="539750" y="1052423"/>
            <a:ext cx="3827463" cy="3577716"/>
          </a:xfrm>
        </p:spPr>
        <p:txBody>
          <a:bodyPr/>
          <a:lstStyle>
            <a:lvl1pPr marL="0" indent="0">
              <a:buNone/>
              <a:defRPr/>
            </a:lvl1pPr>
            <a:lvl2pPr marL="312737" indent="0">
              <a:buNone/>
              <a:defRPr/>
            </a:lvl2pPr>
            <a:lvl3pPr marL="685800" indent="0">
              <a:buNone/>
              <a:defRPr/>
            </a:lvl3pPr>
            <a:lvl4pPr marL="1028700" indent="0">
              <a:buNone/>
              <a:defRPr/>
            </a:lvl4pPr>
            <a:lvl5pPr marL="1371600" indent="0">
              <a:buNone/>
              <a:defRPr/>
            </a:lvl5pPr>
          </a:lstStyle>
          <a:p>
            <a:pPr lvl="0"/>
            <a:r>
              <a:rPr lang="en-GB" noProof="0" dirty="0"/>
              <a:t>Insert text</a:t>
            </a:r>
          </a:p>
        </p:txBody>
      </p:sp>
      <p:sp>
        <p:nvSpPr>
          <p:cNvPr id="10" name="TextBox 9">
            <a:extLst>
              <a:ext uri="{FF2B5EF4-FFF2-40B4-BE49-F238E27FC236}">
                <a16:creationId xmlns:a16="http://schemas.microsoft.com/office/drawing/2014/main" id="{8E9B0BDF-A99D-6647-8F4C-8D3362DE10EC}"/>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solidFill>
                  <a:schemeClr val="bg1"/>
                </a:solidFill>
              </a:rPr>
              <a:pPr algn="r"/>
              <a:t>‹#›</a:t>
            </a:fld>
            <a:endParaRPr lang="en-GB" sz="800" noProof="0">
              <a:solidFill>
                <a:schemeClr val="bg1"/>
              </a:solidFill>
            </a:endParaRPr>
          </a:p>
        </p:txBody>
      </p:sp>
    </p:spTree>
    <p:extLst>
      <p:ext uri="{BB962C8B-B14F-4D97-AF65-F5344CB8AC3E}">
        <p14:creationId xmlns:p14="http://schemas.microsoft.com/office/powerpoint/2010/main" val="3449340377"/>
      </p:ext>
    </p:extLst>
  </p:cSld>
  <p:clrMapOvr>
    <a:masterClrMapping/>
  </p:clrMapOvr>
  <p:extLst>
    <p:ext uri="{DCECCB84-F9BA-43D5-87BE-67443E8EF086}">
      <p15:sldGuideLst xmlns:p15="http://schemas.microsoft.com/office/powerpoint/2012/main">
        <p15:guide id="1" pos="3016">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ext and left image">
    <p:spTree>
      <p:nvGrpSpPr>
        <p:cNvPr id="1" name=""/>
        <p:cNvGrpSpPr/>
        <p:nvPr/>
      </p:nvGrpSpPr>
      <p:grpSpPr>
        <a:xfrm>
          <a:off x="0" y="0"/>
          <a:ext cx="0" cy="0"/>
          <a:chOff x="0" y="0"/>
          <a:chExt cx="0" cy="0"/>
        </a:xfrm>
      </p:grpSpPr>
      <p:sp>
        <p:nvSpPr>
          <p:cNvPr id="13" name="Picture Placeholder 5">
            <a:extLst>
              <a:ext uri="{FF2B5EF4-FFF2-40B4-BE49-F238E27FC236}">
                <a16:creationId xmlns:a16="http://schemas.microsoft.com/office/drawing/2014/main" id="{D504DCFA-E593-0B45-B302-F0BE9348B2E4}"/>
              </a:ext>
            </a:extLst>
          </p:cNvPr>
          <p:cNvSpPr>
            <a:spLocks noGrp="1"/>
          </p:cNvSpPr>
          <p:nvPr>
            <p:ph type="pic" sz="quarter" idx="12"/>
          </p:nvPr>
        </p:nvSpPr>
        <p:spPr>
          <a:xfrm>
            <a:off x="142875" y="158550"/>
            <a:ext cx="4429125" cy="4826200"/>
          </a:xfrm>
          <a:solidFill>
            <a:schemeClr val="bg1">
              <a:lumMod val="85000"/>
            </a:schemeClr>
          </a:solidFill>
        </p:spPr>
        <p:txBody>
          <a:bodyPr/>
          <a:lstStyle>
            <a:lvl1pPr marL="0" marR="0" indent="0" algn="l" defTabSz="685800" rtl="0" eaLnBrk="1" fontAlgn="auto" latinLnBrk="0" hangingPunct="1">
              <a:lnSpc>
                <a:spcPct val="100000"/>
              </a:lnSpc>
              <a:spcBef>
                <a:spcPts val="750"/>
              </a:spcBef>
              <a:spcAft>
                <a:spcPts val="0"/>
              </a:spcAft>
              <a:buClr>
                <a:schemeClr val="tx1"/>
              </a:buClr>
              <a:buSzTx/>
              <a:buFont typeface="Arial" panose="020B0604020202020204" pitchFamily="34" charset="0"/>
              <a:buNone/>
              <a:tabLst/>
              <a:defRPr>
                <a:sym typeface="Wingdings" panose="05000000000000000000" pitchFamily="2" charset="2"/>
              </a:defRPr>
            </a:lvl1pPr>
          </a:lstStyle>
          <a:p>
            <a:r>
              <a:rPr lang="en-US" noProof="0"/>
              <a:t>Click icon to add picture</a:t>
            </a:r>
            <a:endParaRPr lang="en-GB" noProof="0" dirty="0"/>
          </a:p>
        </p:txBody>
      </p:sp>
      <p:sp>
        <p:nvSpPr>
          <p:cNvPr id="3" name="Content Placeholder 2"/>
          <p:cNvSpPr>
            <a:spLocks noGrp="1"/>
          </p:cNvSpPr>
          <p:nvPr>
            <p:ph idx="1" hasCustomPrompt="1"/>
          </p:nvPr>
        </p:nvSpPr>
        <p:spPr>
          <a:xfrm>
            <a:off x="4787650" y="1069676"/>
            <a:ext cx="3812511" cy="3566214"/>
          </a:xfrm>
        </p:spPr>
        <p:txBody>
          <a:bodyPr/>
          <a:lstStyle>
            <a:lvl1pPr marL="0" indent="0">
              <a:buFontTx/>
              <a:buNone/>
              <a:defRPr>
                <a:solidFill>
                  <a:schemeClr val="tx1"/>
                </a:solidFill>
              </a:defRPr>
            </a:lvl1pPr>
            <a:lvl2pPr marL="342900" indent="0">
              <a:buFontTx/>
              <a:buNone/>
              <a:defRPr>
                <a:solidFill>
                  <a:schemeClr val="tx1"/>
                </a:solidFill>
              </a:defRPr>
            </a:lvl2pPr>
            <a:lvl3pPr marL="685800" indent="0">
              <a:buFontTx/>
              <a:buNone/>
              <a:defRPr>
                <a:solidFill>
                  <a:schemeClr val="tx1"/>
                </a:solidFill>
              </a:defRPr>
            </a:lvl3pPr>
            <a:lvl4pPr marL="1028700" indent="0">
              <a:buFontTx/>
              <a:buNone/>
              <a:defRPr>
                <a:solidFill>
                  <a:schemeClr val="tx1"/>
                </a:solidFill>
              </a:defRPr>
            </a:lvl4pPr>
            <a:lvl5pPr marL="1371600" indent="0">
              <a:buFontTx/>
              <a:buNone/>
              <a:defRPr>
                <a:solidFill>
                  <a:schemeClr val="tx1"/>
                </a:solidFill>
              </a:defRPr>
            </a:lvl5pPr>
          </a:lstStyle>
          <a:p>
            <a:pPr lvl="0"/>
            <a:r>
              <a:rPr lang="en-GB" noProof="0" dirty="0"/>
              <a:t>Insert text</a:t>
            </a:r>
          </a:p>
        </p:txBody>
      </p:sp>
      <p:sp>
        <p:nvSpPr>
          <p:cNvPr id="4" name="Title 3">
            <a:extLst>
              <a:ext uri="{FF2B5EF4-FFF2-40B4-BE49-F238E27FC236}">
                <a16:creationId xmlns:a16="http://schemas.microsoft.com/office/drawing/2014/main" id="{0CB3F434-8BBE-E547-8109-F4364C1DA768}"/>
              </a:ext>
            </a:extLst>
          </p:cNvPr>
          <p:cNvSpPr>
            <a:spLocks noGrp="1"/>
          </p:cNvSpPr>
          <p:nvPr>
            <p:ph type="title" hasCustomPrompt="1"/>
          </p:nvPr>
        </p:nvSpPr>
        <p:spPr>
          <a:xfrm>
            <a:off x="4787901" y="442823"/>
            <a:ext cx="3816350" cy="333554"/>
          </a:xfrm>
        </p:spPr>
        <p:txBody>
          <a:bodyPr/>
          <a:lstStyle/>
          <a:p>
            <a:r>
              <a:rPr lang="en-GB" noProof="0" dirty="0"/>
              <a:t>Click to edit title</a:t>
            </a:r>
          </a:p>
        </p:txBody>
      </p:sp>
      <p:sp>
        <p:nvSpPr>
          <p:cNvPr id="24" name="TextBox 23">
            <a:extLst>
              <a:ext uri="{FF2B5EF4-FFF2-40B4-BE49-F238E27FC236}">
                <a16:creationId xmlns:a16="http://schemas.microsoft.com/office/drawing/2014/main" id="{0A3B3481-A035-1F49-AF08-06936BE81508}"/>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solidFill>
                  <a:schemeClr val="tx1"/>
                </a:solidFill>
              </a:rPr>
              <a:pPr algn="r"/>
              <a:t>‹#›</a:t>
            </a:fld>
            <a:endParaRPr lang="en-GB" sz="800" noProof="0">
              <a:solidFill>
                <a:schemeClr val="tx1"/>
              </a:solidFill>
            </a:endParaRPr>
          </a:p>
        </p:txBody>
      </p:sp>
      <p:sp>
        <p:nvSpPr>
          <p:cNvPr id="9" name="Text Placeholder 10">
            <a:extLst>
              <a:ext uri="{FF2B5EF4-FFF2-40B4-BE49-F238E27FC236}">
                <a16:creationId xmlns:a16="http://schemas.microsoft.com/office/drawing/2014/main" id="{01A5A68D-04C4-4993-951C-36BBC3AA2B05}"/>
              </a:ext>
            </a:extLst>
          </p:cNvPr>
          <p:cNvSpPr txBox="1">
            <a:spLocks/>
          </p:cNvSpPr>
          <p:nvPr userDrawn="1"/>
        </p:nvSpPr>
        <p:spPr>
          <a:xfrm>
            <a:off x="4792295" y="945150"/>
            <a:ext cx="129600" cy="18000"/>
          </a:xfrm>
          <a:prstGeom prst="rect">
            <a:avLst/>
          </a:prstGeom>
          <a:blipFill>
            <a:blip r:embed="rId2">
              <a:extLst>
                <a:ext uri="{96DAC541-7B7A-43D3-8B79-37D633B846F1}">
                  <asvg:svgBlip xmlns:asvg="http://schemas.microsoft.com/office/drawing/2016/SVG/main" r:embed="rId3"/>
                </a:ext>
              </a:extLst>
            </a:blip>
            <a:stretch>
              <a:fillRect/>
            </a:stretch>
          </a:blipFill>
        </p:spPr>
        <p:txBody>
          <a:bodyPr bIns="7200">
            <a:normAutofit fontScale="25000" lnSpcReduction="20000"/>
          </a:bodyPr>
          <a:lstStyle>
            <a:lvl1pPr marL="0" indent="0" algn="l" defTabSz="685800" rtl="0" eaLnBrk="1" latinLnBrk="0" hangingPunct="1">
              <a:lnSpc>
                <a:spcPct val="100000"/>
              </a:lnSpc>
              <a:spcBef>
                <a:spcPts val="750"/>
              </a:spcBef>
              <a:buClr>
                <a:schemeClr val="tx1"/>
              </a:buClr>
              <a:buFontTx/>
              <a:buNone/>
              <a:defRPr sz="100" kern="1200">
                <a:solidFill>
                  <a:srgbClr val="FF0000"/>
                </a:solidFill>
                <a:latin typeface="+mn-lt"/>
                <a:ea typeface="+mn-ea"/>
                <a:cs typeface="+mn-cs"/>
              </a:defRPr>
            </a:lvl1pPr>
            <a:lvl2pPr marL="447675" indent="-134938" algn="l" defTabSz="685800" rtl="0" eaLnBrk="1" latinLnBrk="0" hangingPunct="1">
              <a:lnSpc>
                <a:spcPct val="100000"/>
              </a:lnSpc>
              <a:spcBef>
                <a:spcPts val="375"/>
              </a:spcBef>
              <a:buClr>
                <a:schemeClr val="tx1"/>
              </a:buClr>
              <a:buFont typeface="Arial" panose="020B0604020202020204" pitchFamily="34" charset="0"/>
              <a:buChar char="•"/>
              <a:tabLst/>
              <a:defRPr sz="14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noProof="0"/>
              <a:t>.</a:t>
            </a:r>
          </a:p>
        </p:txBody>
      </p:sp>
      <p:sp>
        <p:nvSpPr>
          <p:cNvPr id="12" name="Text Placeholder 10">
            <a:extLst>
              <a:ext uri="{FF2B5EF4-FFF2-40B4-BE49-F238E27FC236}">
                <a16:creationId xmlns:a16="http://schemas.microsoft.com/office/drawing/2014/main" id="{24D11AAC-4FD7-4E92-9BA2-C0AF1C9BC178}"/>
              </a:ext>
            </a:extLst>
          </p:cNvPr>
          <p:cNvSpPr>
            <a:spLocks noGrp="1"/>
          </p:cNvSpPr>
          <p:nvPr>
            <p:ph type="body" sz="quarter" idx="16" hasCustomPrompt="1"/>
          </p:nvPr>
        </p:nvSpPr>
        <p:spPr>
          <a:xfrm>
            <a:off x="539750" y="4787062"/>
            <a:ext cx="777240" cy="109728"/>
          </a:xfrm>
          <a:blipFill>
            <a:blip r:embed="rId4">
              <a:extLst>
                <a:ext uri="{96DAC541-7B7A-43D3-8B79-37D633B846F1}">
                  <asvg:svgBlip xmlns:asvg="http://schemas.microsoft.com/office/drawing/2016/SVG/main" r:embed="rId5"/>
                </a:ext>
              </a:extLst>
            </a:blip>
            <a:stretch>
              <a:fillRect/>
            </a:stretch>
          </a:blipFill>
        </p:spPr>
        <p:txBody>
          <a:bodyPr bIns="7200">
            <a:normAutofit/>
          </a:bodyPr>
          <a:lstStyle>
            <a:lvl1pPr marL="0" indent="0">
              <a:buFontTx/>
              <a:buNone/>
              <a:defRPr sz="100">
                <a:solidFill>
                  <a:srgbClr val="FF0000"/>
                </a:solidFill>
              </a:defRPr>
            </a:lvl1pPr>
          </a:lstStyle>
          <a:p>
            <a:pPr lvl="0"/>
            <a:r>
              <a:rPr lang="da-DK" noProof="0" dirty="0"/>
              <a:t>.</a:t>
            </a:r>
          </a:p>
        </p:txBody>
      </p:sp>
    </p:spTree>
    <p:extLst>
      <p:ext uri="{BB962C8B-B14F-4D97-AF65-F5344CB8AC3E}">
        <p14:creationId xmlns:p14="http://schemas.microsoft.com/office/powerpoint/2010/main" val="1307770311"/>
      </p:ext>
    </p:extLst>
  </p:cSld>
  <p:clrMapOvr>
    <a:masterClrMapping/>
  </p:clrMapOvr>
  <p:extLst>
    <p:ext uri="{DCECCB84-F9BA-43D5-87BE-67443E8EF086}">
      <p15:sldGuideLst xmlns:p15="http://schemas.microsoft.com/office/powerpoint/2012/main">
        <p15:guide id="1" pos="3016">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ase - front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D32EBE8-8426-D141-B961-7F1254C6F84F}"/>
              </a:ext>
            </a:extLst>
          </p:cNvPr>
          <p:cNvSpPr>
            <a:spLocks noGrp="1"/>
          </p:cNvSpPr>
          <p:nvPr>
            <p:ph type="ctrTitle" hasCustomPrompt="1"/>
          </p:nvPr>
        </p:nvSpPr>
        <p:spPr>
          <a:xfrm>
            <a:off x="1126110" y="1335600"/>
            <a:ext cx="5039797" cy="1038912"/>
          </a:xfrm>
        </p:spPr>
        <p:txBody>
          <a:bodyPr lIns="0" tIns="0" rIns="0" bIns="0" anchor="t" anchorCtr="0">
            <a:noAutofit/>
          </a:bodyPr>
          <a:lstStyle>
            <a:lvl1pPr algn="l">
              <a:lnSpc>
                <a:spcPts val="4000"/>
              </a:lnSpc>
              <a:defRPr sz="4400" cap="all" baseline="0">
                <a:solidFill>
                  <a:schemeClr val="bg1"/>
                </a:solidFill>
              </a:defRPr>
            </a:lvl1pPr>
          </a:lstStyle>
          <a:p>
            <a:r>
              <a:rPr lang="en-GB" noProof="0"/>
              <a:t>ADD CASE TITLE ABOUT GOAL</a:t>
            </a:r>
          </a:p>
        </p:txBody>
      </p:sp>
      <p:sp>
        <p:nvSpPr>
          <p:cNvPr id="3" name="Text Placeholder 2">
            <a:extLst>
              <a:ext uri="{FF2B5EF4-FFF2-40B4-BE49-F238E27FC236}">
                <a16:creationId xmlns:a16="http://schemas.microsoft.com/office/drawing/2014/main" id="{03A4C793-A347-E241-8060-268BA5F17A44}"/>
              </a:ext>
            </a:extLst>
          </p:cNvPr>
          <p:cNvSpPr>
            <a:spLocks noGrp="1"/>
          </p:cNvSpPr>
          <p:nvPr>
            <p:ph type="body" sz="quarter" idx="13" hasCustomPrompt="1"/>
          </p:nvPr>
        </p:nvSpPr>
        <p:spPr>
          <a:xfrm>
            <a:off x="1126110" y="2583840"/>
            <a:ext cx="3421062" cy="533120"/>
          </a:xfrm>
        </p:spPr>
        <p:txBody>
          <a:bodyPr>
            <a:normAutofit/>
          </a:bodyPr>
          <a:lstStyle>
            <a:lvl1pPr marL="0" indent="0">
              <a:buNone/>
              <a:defRPr sz="1200">
                <a:solidFill>
                  <a:schemeClr val="bg1"/>
                </a:solidFill>
              </a:defRPr>
            </a:lvl1pPr>
            <a:lvl2pPr marL="312737" indent="0">
              <a:buNone/>
              <a:defRPr sz="1200"/>
            </a:lvl2pPr>
            <a:lvl3pPr marL="685800" indent="0">
              <a:buNone/>
              <a:defRPr sz="1200"/>
            </a:lvl3pPr>
            <a:lvl4pPr marL="1028700" indent="0">
              <a:buNone/>
              <a:defRPr sz="1200"/>
            </a:lvl4pPr>
            <a:lvl5pPr marL="1371600" indent="0">
              <a:buNone/>
              <a:defRPr sz="1200"/>
            </a:lvl5pPr>
          </a:lstStyle>
          <a:p>
            <a:pPr lvl="0"/>
            <a:r>
              <a:rPr lang="en-GB" noProof="0"/>
              <a:t>Describe clients challenge and the wanted or delivered effects for their customers, users, business, infrastructure etc. To the point in max 3 lines</a:t>
            </a:r>
          </a:p>
        </p:txBody>
      </p:sp>
      <p:sp>
        <p:nvSpPr>
          <p:cNvPr id="17" name="Text Placeholder 10">
            <a:extLst>
              <a:ext uri="{FF2B5EF4-FFF2-40B4-BE49-F238E27FC236}">
                <a16:creationId xmlns:a16="http://schemas.microsoft.com/office/drawing/2014/main" id="{0484C613-7386-F14A-94C2-A85CE69C73EE}"/>
              </a:ext>
            </a:extLst>
          </p:cNvPr>
          <p:cNvSpPr>
            <a:spLocks noGrp="1"/>
          </p:cNvSpPr>
          <p:nvPr>
            <p:ph type="body" sz="quarter" idx="16" hasCustomPrompt="1"/>
          </p:nvPr>
        </p:nvSpPr>
        <p:spPr>
          <a:xfrm>
            <a:off x="1150937" y="4798800"/>
            <a:ext cx="777240" cy="109728"/>
          </a:xfrm>
          <a:blipFill>
            <a:blip r:embed="rId3">
              <a:extLst>
                <a:ext uri="{96DAC541-7B7A-43D3-8B79-37D633B846F1}">
                  <asvg:svgBlip xmlns:asvg="http://schemas.microsoft.com/office/drawing/2016/SVG/main" r:embed="rId4"/>
                </a:ext>
              </a:extLst>
            </a:blip>
            <a:stretch>
              <a:fillRect/>
            </a:stretch>
          </a:blipFill>
        </p:spPr>
        <p:txBody>
          <a:bodyPr bIns="7200">
            <a:normAutofit/>
          </a:bodyPr>
          <a:lstStyle>
            <a:lvl1pPr marL="0" indent="0">
              <a:buFontTx/>
              <a:buNone/>
              <a:defRPr sz="100">
                <a:solidFill>
                  <a:srgbClr val="FF0000"/>
                </a:solidFill>
              </a:defRPr>
            </a:lvl1pPr>
          </a:lstStyle>
          <a:p>
            <a:pPr lvl="0"/>
            <a:r>
              <a:rPr lang="en-GB" noProof="0"/>
              <a:t>.</a:t>
            </a:r>
          </a:p>
        </p:txBody>
      </p:sp>
      <p:sp>
        <p:nvSpPr>
          <p:cNvPr id="47" name="Text Placeholder 10">
            <a:extLst>
              <a:ext uri="{FF2B5EF4-FFF2-40B4-BE49-F238E27FC236}">
                <a16:creationId xmlns:a16="http://schemas.microsoft.com/office/drawing/2014/main" id="{D0C02521-8454-4C49-B25B-482883CFB5EE}"/>
              </a:ext>
            </a:extLst>
          </p:cNvPr>
          <p:cNvSpPr>
            <a:spLocks noGrp="1"/>
          </p:cNvSpPr>
          <p:nvPr>
            <p:ph type="body" sz="quarter" idx="40" hasCustomPrompt="1"/>
          </p:nvPr>
        </p:nvSpPr>
        <p:spPr>
          <a:xfrm>
            <a:off x="1126110" y="2420758"/>
            <a:ext cx="129600" cy="18000"/>
          </a:xfrm>
          <a:blipFill>
            <a:blip r:embed="rId5">
              <a:extLst>
                <a:ext uri="{96DAC541-7B7A-43D3-8B79-37D633B846F1}">
                  <asvg:svgBlip xmlns:asvg="http://schemas.microsoft.com/office/drawing/2016/SVG/main" r:embed="rId6"/>
                </a:ext>
              </a:extLst>
            </a:blip>
            <a:stretch>
              <a:fillRect/>
            </a:stretch>
          </a:blipFill>
        </p:spPr>
        <p:txBody>
          <a:bodyPr bIns="7200">
            <a:normAutofit/>
          </a:bodyPr>
          <a:lstStyle>
            <a:lvl1pPr marL="0" indent="0">
              <a:buFontTx/>
              <a:buNone/>
              <a:defRPr sz="100">
                <a:solidFill>
                  <a:srgbClr val="FF0000"/>
                </a:solidFill>
              </a:defRPr>
            </a:lvl1pPr>
          </a:lstStyle>
          <a:p>
            <a:pPr lvl="0"/>
            <a:r>
              <a:rPr lang="en-GB" noProof="0"/>
              <a:t>.</a:t>
            </a:r>
          </a:p>
        </p:txBody>
      </p:sp>
      <p:sp>
        <p:nvSpPr>
          <p:cNvPr id="48" name="Text Placeholder 5">
            <a:extLst>
              <a:ext uri="{FF2B5EF4-FFF2-40B4-BE49-F238E27FC236}">
                <a16:creationId xmlns:a16="http://schemas.microsoft.com/office/drawing/2014/main" id="{5651CC1A-971B-8147-BA3C-54731C3A0A03}"/>
              </a:ext>
            </a:extLst>
          </p:cNvPr>
          <p:cNvSpPr>
            <a:spLocks noGrp="1"/>
          </p:cNvSpPr>
          <p:nvPr>
            <p:ph type="body" sz="quarter" idx="41" hasCustomPrompt="1"/>
          </p:nvPr>
        </p:nvSpPr>
        <p:spPr>
          <a:xfrm>
            <a:off x="1126110" y="1090724"/>
            <a:ext cx="3022109" cy="135178"/>
          </a:xfrm>
        </p:spPr>
        <p:txBody>
          <a:bodyPr/>
          <a:lstStyle>
            <a:lvl1pPr marL="0" marR="0" indent="0" algn="l" defTabSz="685800" rtl="0" eaLnBrk="1" fontAlgn="auto" latinLnBrk="0" hangingPunct="1">
              <a:lnSpc>
                <a:spcPct val="100000"/>
              </a:lnSpc>
              <a:spcBef>
                <a:spcPts val="0"/>
              </a:spcBef>
              <a:spcAft>
                <a:spcPts val="0"/>
              </a:spcAft>
              <a:buClr>
                <a:schemeClr val="tx1"/>
              </a:buClr>
              <a:buSzTx/>
              <a:buFontTx/>
              <a:buNone/>
              <a:tabLst/>
              <a:defRPr sz="800" b="0">
                <a:solidFill>
                  <a:schemeClr val="bg1"/>
                </a:solidFill>
              </a:defRPr>
            </a:lvl1pPr>
            <a:lvl2pPr marL="342900" indent="0">
              <a:buFontTx/>
              <a:buNone/>
              <a:defRPr sz="800">
                <a:solidFill>
                  <a:schemeClr val="bg1"/>
                </a:solidFill>
              </a:defRPr>
            </a:lvl2pPr>
            <a:lvl3pPr marL="685800" indent="0">
              <a:buFontTx/>
              <a:buNone/>
              <a:defRPr sz="800">
                <a:solidFill>
                  <a:schemeClr val="bg1"/>
                </a:solidFill>
              </a:defRPr>
            </a:lvl3pPr>
            <a:lvl4pPr marL="1028700" indent="0">
              <a:buFontTx/>
              <a:buNone/>
              <a:defRPr sz="800">
                <a:solidFill>
                  <a:schemeClr val="bg1"/>
                </a:solidFill>
              </a:defRPr>
            </a:lvl4pPr>
            <a:lvl5pPr marL="1371600" indent="0">
              <a:buFontTx/>
              <a:buNone/>
              <a:defRPr sz="800">
                <a:solidFill>
                  <a:schemeClr val="bg1"/>
                </a:solidFill>
              </a:defRPr>
            </a:lvl5pPr>
          </a:lstStyle>
          <a:p>
            <a:pPr lvl="0"/>
            <a:r>
              <a:rPr lang="en-GB" noProof="0"/>
              <a:t>Place logo here</a:t>
            </a:r>
          </a:p>
        </p:txBody>
      </p:sp>
      <p:sp>
        <p:nvSpPr>
          <p:cNvPr id="49" name="TextBox 48">
            <a:extLst>
              <a:ext uri="{FF2B5EF4-FFF2-40B4-BE49-F238E27FC236}">
                <a16:creationId xmlns:a16="http://schemas.microsoft.com/office/drawing/2014/main" id="{819A4E40-9E23-3146-B8B5-4117EBCABB60}"/>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solidFill>
                  <a:schemeClr val="bg1"/>
                </a:solidFill>
              </a:rPr>
              <a:pPr algn="r"/>
              <a:t>‹#›</a:t>
            </a:fld>
            <a:endParaRPr lang="en-GB" sz="800" noProof="0">
              <a:solidFill>
                <a:schemeClr val="bg1"/>
              </a:solidFill>
            </a:endParaRPr>
          </a:p>
        </p:txBody>
      </p:sp>
    </p:spTree>
    <p:extLst>
      <p:ext uri="{BB962C8B-B14F-4D97-AF65-F5344CB8AC3E}">
        <p14:creationId xmlns:p14="http://schemas.microsoft.com/office/powerpoint/2010/main" val="1643403826"/>
      </p:ext>
    </p:extLst>
  </p:cSld>
  <p:clrMapOvr>
    <a:masterClrMapping/>
  </p:clrMapOvr>
  <p:extLst>
    <p:ext uri="{DCECCB84-F9BA-43D5-87BE-67443E8EF086}">
      <p15:sldGuideLst xmlns:p15="http://schemas.microsoft.com/office/powerpoint/2012/main">
        <p15:guide id="1" pos="725">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ase - details">
    <p:spTree>
      <p:nvGrpSpPr>
        <p:cNvPr id="1" name=""/>
        <p:cNvGrpSpPr/>
        <p:nvPr/>
      </p:nvGrpSpPr>
      <p:grpSpPr>
        <a:xfrm>
          <a:off x="0" y="0"/>
          <a:ext cx="0" cy="0"/>
          <a:chOff x="0" y="0"/>
          <a:chExt cx="0" cy="0"/>
        </a:xfrm>
      </p:grpSpPr>
      <p:sp>
        <p:nvSpPr>
          <p:cNvPr id="13" name="Picture Placeholder 5">
            <a:extLst>
              <a:ext uri="{FF2B5EF4-FFF2-40B4-BE49-F238E27FC236}">
                <a16:creationId xmlns:a16="http://schemas.microsoft.com/office/drawing/2014/main" id="{D504DCFA-E593-0B45-B302-F0BE9348B2E4}"/>
              </a:ext>
            </a:extLst>
          </p:cNvPr>
          <p:cNvSpPr>
            <a:spLocks noGrp="1"/>
          </p:cNvSpPr>
          <p:nvPr>
            <p:ph type="pic" sz="quarter" idx="12"/>
          </p:nvPr>
        </p:nvSpPr>
        <p:spPr>
          <a:xfrm>
            <a:off x="0" y="0"/>
            <a:ext cx="3340249" cy="5143500"/>
          </a:xfrm>
          <a:solidFill>
            <a:schemeClr val="bg1">
              <a:lumMod val="85000"/>
            </a:schemeClr>
          </a:solidFill>
        </p:spPr>
        <p:txBody>
          <a:bodyPr/>
          <a:lstStyle>
            <a:lvl1pPr marL="0" marR="0" indent="0" algn="l" defTabSz="685800" rtl="0" eaLnBrk="1" fontAlgn="auto" latinLnBrk="0" hangingPunct="1">
              <a:lnSpc>
                <a:spcPct val="100000"/>
              </a:lnSpc>
              <a:spcBef>
                <a:spcPts val="750"/>
              </a:spcBef>
              <a:spcAft>
                <a:spcPts val="0"/>
              </a:spcAft>
              <a:buClr>
                <a:schemeClr val="tx1"/>
              </a:buClr>
              <a:buSzTx/>
              <a:buFont typeface="Arial" panose="020B0604020202020204" pitchFamily="34" charset="0"/>
              <a:buNone/>
              <a:tabLst/>
              <a:defRPr>
                <a:sym typeface="Wingdings" panose="05000000000000000000" pitchFamily="2" charset="2"/>
              </a:defRPr>
            </a:lvl1pPr>
          </a:lstStyle>
          <a:p>
            <a:r>
              <a:rPr lang="en-US" noProof="0"/>
              <a:t>Click icon to add picture</a:t>
            </a:r>
            <a:endParaRPr lang="en-GB" noProof="0" dirty="0"/>
          </a:p>
        </p:txBody>
      </p:sp>
      <p:sp>
        <p:nvSpPr>
          <p:cNvPr id="14" name="Text Placeholder 10">
            <a:extLst>
              <a:ext uri="{FF2B5EF4-FFF2-40B4-BE49-F238E27FC236}">
                <a16:creationId xmlns:a16="http://schemas.microsoft.com/office/drawing/2014/main" id="{277C46C1-3D47-574B-A7FD-E386AEAF5F63}"/>
              </a:ext>
            </a:extLst>
          </p:cNvPr>
          <p:cNvSpPr>
            <a:spLocks noGrp="1"/>
          </p:cNvSpPr>
          <p:nvPr>
            <p:ph type="body" sz="quarter" idx="15" hasCustomPrompt="1"/>
          </p:nvPr>
        </p:nvSpPr>
        <p:spPr>
          <a:xfrm>
            <a:off x="539750" y="4798800"/>
            <a:ext cx="777240" cy="109728"/>
          </a:xfrm>
          <a:blipFill>
            <a:blip r:embed="rId2">
              <a:extLst>
                <a:ext uri="{96DAC541-7B7A-43D3-8B79-37D633B846F1}">
                  <asvg:svgBlip xmlns:asvg="http://schemas.microsoft.com/office/drawing/2016/SVG/main" r:embed="rId3"/>
                </a:ext>
              </a:extLst>
            </a:blip>
            <a:stretch>
              <a:fillRect/>
            </a:stretch>
          </a:blipFill>
        </p:spPr>
        <p:txBody>
          <a:bodyPr bIns="7200">
            <a:normAutofit/>
          </a:bodyPr>
          <a:lstStyle>
            <a:lvl1pPr marL="0" indent="0">
              <a:buFontTx/>
              <a:buNone/>
              <a:defRPr sz="100">
                <a:solidFill>
                  <a:srgbClr val="FF0000"/>
                </a:solidFill>
              </a:defRPr>
            </a:lvl1pPr>
          </a:lstStyle>
          <a:p>
            <a:pPr lvl="0"/>
            <a:r>
              <a:rPr lang="en-GB" noProof="0"/>
              <a:t>.</a:t>
            </a:r>
          </a:p>
        </p:txBody>
      </p:sp>
      <p:sp>
        <p:nvSpPr>
          <p:cNvPr id="11" name="Content Placeholder 2">
            <a:extLst>
              <a:ext uri="{FF2B5EF4-FFF2-40B4-BE49-F238E27FC236}">
                <a16:creationId xmlns:a16="http://schemas.microsoft.com/office/drawing/2014/main" id="{70462B0F-0597-ED4B-88EB-D24FF9C8B2E5}"/>
              </a:ext>
            </a:extLst>
          </p:cNvPr>
          <p:cNvSpPr>
            <a:spLocks noGrp="1"/>
          </p:cNvSpPr>
          <p:nvPr>
            <p:ph idx="1" hasCustomPrompt="1"/>
          </p:nvPr>
        </p:nvSpPr>
        <p:spPr>
          <a:xfrm>
            <a:off x="3555899" y="1395525"/>
            <a:ext cx="2473200" cy="3238388"/>
          </a:xfrm>
        </p:spPr>
        <p:txBody>
          <a:bodyPr>
            <a:normAutofit/>
          </a:bodyPr>
          <a:lstStyle>
            <a:lvl1pPr marL="0" indent="0">
              <a:buFontTx/>
              <a:buNone/>
              <a:defRPr sz="1000">
                <a:solidFill>
                  <a:schemeClr val="tx1"/>
                </a:solidFill>
              </a:defRPr>
            </a:lvl1pPr>
            <a:lvl2pPr marL="342900" indent="0">
              <a:buFontTx/>
              <a:buNone/>
              <a:defRPr sz="1000">
                <a:solidFill>
                  <a:schemeClr val="tx1"/>
                </a:solidFill>
              </a:defRPr>
            </a:lvl2pPr>
            <a:lvl3pPr marL="685800" indent="0">
              <a:buFontTx/>
              <a:buNone/>
              <a:defRPr sz="1000">
                <a:solidFill>
                  <a:schemeClr val="tx1"/>
                </a:solidFill>
              </a:defRPr>
            </a:lvl3pPr>
            <a:lvl4pPr marL="1028700" indent="0">
              <a:buFontTx/>
              <a:buNone/>
              <a:defRPr sz="1000">
                <a:solidFill>
                  <a:schemeClr val="tx1"/>
                </a:solidFill>
              </a:defRPr>
            </a:lvl4pPr>
            <a:lvl5pPr marL="1371600" indent="0">
              <a:buFontTx/>
              <a:buNone/>
              <a:defRPr sz="1000">
                <a:solidFill>
                  <a:schemeClr val="tx1"/>
                </a:solidFill>
              </a:defRPr>
            </a:lvl5pPr>
          </a:lstStyle>
          <a:p>
            <a:pPr lvl="0"/>
            <a:r>
              <a:rPr lang="en-GB" noProof="0" dirty="0"/>
              <a:t>Insert text</a:t>
            </a:r>
          </a:p>
        </p:txBody>
      </p:sp>
      <p:sp>
        <p:nvSpPr>
          <p:cNvPr id="12" name="object 27">
            <a:extLst>
              <a:ext uri="{FF2B5EF4-FFF2-40B4-BE49-F238E27FC236}">
                <a16:creationId xmlns:a16="http://schemas.microsoft.com/office/drawing/2014/main" id="{A285BBFB-66C5-A24D-8365-38DB96975650}"/>
              </a:ext>
            </a:extLst>
          </p:cNvPr>
          <p:cNvSpPr/>
          <p:nvPr userDrawn="1"/>
        </p:nvSpPr>
        <p:spPr>
          <a:xfrm>
            <a:off x="3556149" y="1227600"/>
            <a:ext cx="120014" cy="0"/>
          </a:xfrm>
          <a:custGeom>
            <a:avLst/>
            <a:gdLst/>
            <a:ahLst/>
            <a:cxnLst/>
            <a:rect l="l" t="t" r="r" b="b"/>
            <a:pathLst>
              <a:path w="120015">
                <a:moveTo>
                  <a:pt x="0" y="0"/>
                </a:moveTo>
                <a:lnTo>
                  <a:pt x="119773" y="0"/>
                </a:lnTo>
              </a:path>
            </a:pathLst>
          </a:custGeom>
          <a:ln w="20320">
            <a:solidFill>
              <a:schemeClr val="accent4"/>
            </a:solidFill>
          </a:ln>
        </p:spPr>
        <p:txBody>
          <a:bodyPr wrap="square" lIns="0" tIns="0" rIns="0" bIns="0" rtlCol="0"/>
          <a:lstStyle/>
          <a:p>
            <a:endParaRPr lang="en-GB" noProof="0"/>
          </a:p>
        </p:txBody>
      </p:sp>
      <p:sp>
        <p:nvSpPr>
          <p:cNvPr id="15" name="Title 3">
            <a:extLst>
              <a:ext uri="{FF2B5EF4-FFF2-40B4-BE49-F238E27FC236}">
                <a16:creationId xmlns:a16="http://schemas.microsoft.com/office/drawing/2014/main" id="{EE2DDCBD-9D5D-2E4F-85CF-A935CD682D43}"/>
              </a:ext>
            </a:extLst>
          </p:cNvPr>
          <p:cNvSpPr>
            <a:spLocks noGrp="1"/>
          </p:cNvSpPr>
          <p:nvPr>
            <p:ph type="title" hasCustomPrompt="1"/>
          </p:nvPr>
        </p:nvSpPr>
        <p:spPr>
          <a:xfrm>
            <a:off x="3556149" y="158751"/>
            <a:ext cx="5048101" cy="924018"/>
          </a:xfrm>
        </p:spPr>
        <p:txBody>
          <a:bodyPr>
            <a:normAutofit/>
          </a:bodyPr>
          <a:lstStyle>
            <a:lvl1pPr>
              <a:lnSpc>
                <a:spcPts val="1500"/>
              </a:lnSpc>
              <a:defRPr sz="1400" cap="all" baseline="0"/>
            </a:lvl1pPr>
          </a:lstStyle>
          <a:p>
            <a:r>
              <a:rPr lang="en-GB" noProof="0" dirty="0"/>
              <a:t>Click to edit title</a:t>
            </a:r>
          </a:p>
        </p:txBody>
      </p:sp>
      <p:sp>
        <p:nvSpPr>
          <p:cNvPr id="17" name="Content Placeholder 2">
            <a:extLst>
              <a:ext uri="{FF2B5EF4-FFF2-40B4-BE49-F238E27FC236}">
                <a16:creationId xmlns:a16="http://schemas.microsoft.com/office/drawing/2014/main" id="{F220FF6D-595E-6B4A-ACAE-8D216A9B2B19}"/>
              </a:ext>
            </a:extLst>
          </p:cNvPr>
          <p:cNvSpPr>
            <a:spLocks noGrp="1"/>
          </p:cNvSpPr>
          <p:nvPr>
            <p:ph idx="16" hasCustomPrompt="1"/>
          </p:nvPr>
        </p:nvSpPr>
        <p:spPr>
          <a:xfrm>
            <a:off x="6132355" y="1395525"/>
            <a:ext cx="2473200" cy="3238388"/>
          </a:xfrm>
        </p:spPr>
        <p:txBody>
          <a:bodyPr>
            <a:normAutofit/>
          </a:bodyPr>
          <a:lstStyle>
            <a:lvl1pPr marL="92075" indent="-92075">
              <a:buFont typeface="Arial" panose="020B0604020202020204" pitchFamily="34" charset="0"/>
              <a:buChar char="•"/>
              <a:tabLst/>
              <a:defRPr sz="1000">
                <a:solidFill>
                  <a:schemeClr val="tx1"/>
                </a:solidFill>
              </a:defRPr>
            </a:lvl1pPr>
            <a:lvl2pPr marL="514350" indent="-171450">
              <a:buFont typeface="Arial" panose="020B0604020202020204" pitchFamily="34" charset="0"/>
              <a:buChar char="•"/>
              <a:defRPr sz="1000">
                <a:solidFill>
                  <a:schemeClr val="tx1"/>
                </a:solidFill>
              </a:defRPr>
            </a:lvl2pPr>
            <a:lvl3pPr marL="857250" indent="-171450">
              <a:buFont typeface="Arial" panose="020B0604020202020204" pitchFamily="34" charset="0"/>
              <a:buChar char="•"/>
              <a:defRPr sz="1000">
                <a:solidFill>
                  <a:schemeClr val="tx1"/>
                </a:solidFill>
              </a:defRPr>
            </a:lvl3pPr>
            <a:lvl4pPr marL="1200150" indent="-171450">
              <a:buFont typeface="Arial" panose="020B0604020202020204" pitchFamily="34" charset="0"/>
              <a:buChar char="•"/>
              <a:defRPr sz="1000">
                <a:solidFill>
                  <a:schemeClr val="tx1"/>
                </a:solidFill>
              </a:defRPr>
            </a:lvl4pPr>
            <a:lvl5pPr marL="1543050" indent="-171450">
              <a:buFont typeface="Arial" panose="020B0604020202020204" pitchFamily="34" charset="0"/>
              <a:buChar char="•"/>
              <a:defRPr sz="1000">
                <a:solidFill>
                  <a:schemeClr val="tx1"/>
                </a:solidFill>
              </a:defRPr>
            </a:lvl5pPr>
          </a:lstStyle>
          <a:p>
            <a:pPr lvl="0"/>
            <a:r>
              <a:rPr lang="en-GB" noProof="0" dirty="0"/>
              <a:t>Insert text</a:t>
            </a:r>
          </a:p>
        </p:txBody>
      </p:sp>
      <p:sp>
        <p:nvSpPr>
          <p:cNvPr id="40" name="Content Placeholder 2">
            <a:extLst>
              <a:ext uri="{FF2B5EF4-FFF2-40B4-BE49-F238E27FC236}">
                <a16:creationId xmlns:a16="http://schemas.microsoft.com/office/drawing/2014/main" id="{766A3B70-D4C4-6240-9F95-E6682082FA0D}"/>
              </a:ext>
            </a:extLst>
          </p:cNvPr>
          <p:cNvSpPr>
            <a:spLocks noGrp="1"/>
          </p:cNvSpPr>
          <p:nvPr>
            <p:ph idx="17" hasCustomPrompt="1"/>
          </p:nvPr>
        </p:nvSpPr>
        <p:spPr>
          <a:xfrm>
            <a:off x="539854" y="1395526"/>
            <a:ext cx="2473200" cy="1030622"/>
          </a:xfrm>
        </p:spPr>
        <p:txBody>
          <a:bodyPr>
            <a:noAutofit/>
          </a:bodyPr>
          <a:lstStyle>
            <a:lvl1pPr marL="0" indent="0">
              <a:buFontTx/>
              <a:buNone/>
              <a:defRPr sz="1000" b="1" i="0" baseline="0">
                <a:solidFill>
                  <a:schemeClr val="bg1"/>
                </a:solidFill>
              </a:defRPr>
            </a:lvl1pPr>
            <a:lvl2pPr marL="342900" indent="0">
              <a:buFontTx/>
              <a:buNone/>
              <a:defRPr sz="1000">
                <a:solidFill>
                  <a:schemeClr val="bg1"/>
                </a:solidFill>
              </a:defRPr>
            </a:lvl2pPr>
            <a:lvl3pPr marL="685800" indent="0">
              <a:buFontTx/>
              <a:buNone/>
              <a:defRPr sz="1000">
                <a:solidFill>
                  <a:schemeClr val="bg1"/>
                </a:solidFill>
              </a:defRPr>
            </a:lvl3pPr>
            <a:lvl4pPr marL="1028700" indent="0">
              <a:buFontTx/>
              <a:buNone/>
              <a:defRPr sz="1000">
                <a:solidFill>
                  <a:schemeClr val="bg1"/>
                </a:solidFill>
              </a:defRPr>
            </a:lvl4pPr>
            <a:lvl5pPr marL="1371600" indent="0">
              <a:buFontTx/>
              <a:buNone/>
              <a:defRPr sz="1000">
                <a:solidFill>
                  <a:schemeClr val="bg1"/>
                </a:solidFill>
              </a:defRPr>
            </a:lvl5pPr>
          </a:lstStyle>
          <a:p>
            <a:pPr lvl="0"/>
            <a:r>
              <a:rPr lang="en-GB" noProof="0"/>
              <a:t>“Add statement about effects for business, society or customers”</a:t>
            </a:r>
          </a:p>
        </p:txBody>
      </p:sp>
      <p:sp>
        <p:nvSpPr>
          <p:cNvPr id="41" name="TextBox 40">
            <a:extLst>
              <a:ext uri="{FF2B5EF4-FFF2-40B4-BE49-F238E27FC236}">
                <a16:creationId xmlns:a16="http://schemas.microsoft.com/office/drawing/2014/main" id="{B68C7E1E-8EEE-D544-A8E5-30EA5009D314}"/>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solidFill>
                  <a:schemeClr val="tx1"/>
                </a:solidFill>
              </a:rPr>
              <a:pPr algn="r"/>
              <a:t>‹#›</a:t>
            </a:fld>
            <a:endParaRPr lang="en-GB" sz="800" noProof="0">
              <a:solidFill>
                <a:schemeClr val="tx1"/>
              </a:solidFill>
            </a:endParaRPr>
          </a:p>
        </p:txBody>
      </p:sp>
    </p:spTree>
    <p:extLst>
      <p:ext uri="{BB962C8B-B14F-4D97-AF65-F5344CB8AC3E}">
        <p14:creationId xmlns:p14="http://schemas.microsoft.com/office/powerpoint/2010/main" val="2938189752"/>
      </p:ext>
    </p:extLst>
  </p:cSld>
  <p:clrMapOvr>
    <a:masterClrMapping/>
  </p:clrMapOvr>
  <p:extLst>
    <p:ext uri="{DCECCB84-F9BA-43D5-87BE-67443E8EF086}">
      <p15:sldGuideLst xmlns:p15="http://schemas.microsoft.com/office/powerpoint/2012/main">
        <p15:guide id="1" pos="301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Last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BE232CD-F606-F242-AFC7-8477842FA366}"/>
              </a:ext>
            </a:extLst>
          </p:cNvPr>
          <p:cNvPicPr>
            <a:picLocks noChangeAspect="1"/>
          </p:cNvPicPr>
          <p:nvPr userDrawn="1"/>
        </p:nvPicPr>
        <p:blipFill>
          <a:blip r:embed="rId2"/>
          <a:srcRect/>
          <a:stretch/>
        </p:blipFill>
        <p:spPr>
          <a:xfrm>
            <a:off x="167" y="94"/>
            <a:ext cx="9143665" cy="5143312"/>
          </a:xfrm>
          <a:prstGeom prst="rect">
            <a:avLst/>
          </a:prstGeom>
          <a:solidFill>
            <a:srgbClr val="0F2147"/>
          </a:solidFill>
        </p:spPr>
      </p:pic>
      <p:sp>
        <p:nvSpPr>
          <p:cNvPr id="10" name="object 5">
            <a:extLst>
              <a:ext uri="{FF2B5EF4-FFF2-40B4-BE49-F238E27FC236}">
                <a16:creationId xmlns:a16="http://schemas.microsoft.com/office/drawing/2014/main" id="{4E2C2F9B-0086-2E42-A7C8-42B6E5F818FB}"/>
              </a:ext>
            </a:extLst>
          </p:cNvPr>
          <p:cNvSpPr txBox="1"/>
          <p:nvPr userDrawn="1"/>
        </p:nvSpPr>
        <p:spPr>
          <a:xfrm>
            <a:off x="1146101" y="2867413"/>
            <a:ext cx="1060947" cy="135935"/>
          </a:xfrm>
          <a:prstGeom prst="rect">
            <a:avLst/>
          </a:prstGeom>
        </p:spPr>
        <p:txBody>
          <a:bodyPr vert="horz" wrap="square" lIns="0" tIns="12700" rIns="0" bIns="0" rtlCol="0">
            <a:spAutoFit/>
          </a:bodyPr>
          <a:lstStyle/>
          <a:p>
            <a:pPr marL="12700">
              <a:spcBef>
                <a:spcPts val="100"/>
              </a:spcBef>
            </a:pPr>
            <a:r>
              <a:rPr lang="en-US" sz="800" b="1" spc="-5" noProof="0" dirty="0">
                <a:solidFill>
                  <a:srgbClr val="FFFFFF"/>
                </a:solidFill>
                <a:latin typeface="+mn-lt"/>
                <a:cs typeface="Calibri"/>
              </a:rPr>
              <a:t>www.netcompany.com</a:t>
            </a:r>
            <a:endParaRPr lang="en-US" sz="800" noProof="0" dirty="0">
              <a:latin typeface="Calibri"/>
              <a:cs typeface="Calibri"/>
            </a:endParaRPr>
          </a:p>
        </p:txBody>
      </p:sp>
      <p:sp>
        <p:nvSpPr>
          <p:cNvPr id="20" name="Title 1">
            <a:extLst>
              <a:ext uri="{FF2B5EF4-FFF2-40B4-BE49-F238E27FC236}">
                <a16:creationId xmlns:a16="http://schemas.microsoft.com/office/drawing/2014/main" id="{8F0718DE-0C89-1D45-A3C2-9BF94FDF8A35}"/>
              </a:ext>
            </a:extLst>
          </p:cNvPr>
          <p:cNvSpPr txBox="1">
            <a:spLocks/>
          </p:cNvSpPr>
          <p:nvPr userDrawn="1"/>
        </p:nvSpPr>
        <p:spPr>
          <a:xfrm>
            <a:off x="1135635" y="2867413"/>
            <a:ext cx="1162801" cy="195740"/>
          </a:xfrm>
          <a:prstGeom prst="rect">
            <a:avLst/>
          </a:prstGeom>
        </p:spPr>
        <p:txBody>
          <a:bodyPr vert="horz" lIns="0" tIns="0" rIns="0" bIns="0" rtlCol="0" anchor="t" anchorCtr="0">
            <a:noAutofit/>
          </a:bodyPr>
          <a:lstStyle>
            <a:lvl1pPr algn="l" defTabSz="685800" rtl="0" eaLnBrk="1" latinLnBrk="0" hangingPunct="1">
              <a:lnSpc>
                <a:spcPts val="4000"/>
              </a:lnSpc>
              <a:spcBef>
                <a:spcPct val="0"/>
              </a:spcBef>
              <a:buNone/>
              <a:defRPr sz="4400" b="1" kern="1200" cap="all" baseline="0">
                <a:solidFill>
                  <a:schemeClr val="bg1"/>
                </a:solidFill>
                <a:latin typeface="+mj-lt"/>
                <a:ea typeface="+mj-ea"/>
                <a:cs typeface="+mj-cs"/>
              </a:defRPr>
            </a:lvl1pPr>
          </a:lstStyle>
          <a:p>
            <a:pPr>
              <a:lnSpc>
                <a:spcPts val="2200"/>
              </a:lnSpc>
            </a:pPr>
            <a:endParaRPr lang="en-US" sz="2200" b="0" noProof="0" dirty="0">
              <a:solidFill>
                <a:schemeClr val="accent4"/>
              </a:solidFill>
            </a:endParaRPr>
          </a:p>
        </p:txBody>
      </p:sp>
      <p:sp>
        <p:nvSpPr>
          <p:cNvPr id="5" name="Text Placeholder 4">
            <a:extLst>
              <a:ext uri="{FF2B5EF4-FFF2-40B4-BE49-F238E27FC236}">
                <a16:creationId xmlns:a16="http://schemas.microsoft.com/office/drawing/2014/main" id="{C8F2D710-7F6F-A243-85D0-A0F885154A06}"/>
              </a:ext>
            </a:extLst>
          </p:cNvPr>
          <p:cNvSpPr>
            <a:spLocks noGrp="1"/>
          </p:cNvSpPr>
          <p:nvPr>
            <p:ph type="body" sz="quarter" idx="10" hasCustomPrompt="1"/>
          </p:nvPr>
        </p:nvSpPr>
        <p:spPr>
          <a:xfrm>
            <a:off x="1158875" y="3106235"/>
            <a:ext cx="2828925" cy="427272"/>
          </a:xfrm>
        </p:spPr>
        <p:txBody>
          <a:bodyPr>
            <a:noAutofit/>
          </a:bodyPr>
          <a:lstStyle>
            <a:lvl1pPr marL="0" indent="0">
              <a:spcBef>
                <a:spcPts val="0"/>
              </a:spcBef>
              <a:buNone/>
              <a:defRPr sz="800">
                <a:solidFill>
                  <a:schemeClr val="bg1"/>
                </a:solidFill>
              </a:defRPr>
            </a:lvl1pPr>
            <a:lvl2pPr>
              <a:defRPr sz="800">
                <a:solidFill>
                  <a:schemeClr val="bg1"/>
                </a:solidFill>
              </a:defRPr>
            </a:lvl2pPr>
            <a:lvl3pPr>
              <a:defRPr sz="800">
                <a:solidFill>
                  <a:schemeClr val="bg1"/>
                </a:solidFill>
              </a:defRPr>
            </a:lvl3pPr>
            <a:lvl4pPr>
              <a:defRPr sz="800">
                <a:solidFill>
                  <a:schemeClr val="bg1"/>
                </a:solidFill>
              </a:defRPr>
            </a:lvl4pPr>
            <a:lvl5pPr>
              <a:defRPr sz="800">
                <a:solidFill>
                  <a:schemeClr val="bg1"/>
                </a:solidFill>
              </a:defRPr>
            </a:lvl5pPr>
          </a:lstStyle>
          <a:p>
            <a:pPr lvl="0"/>
            <a:r>
              <a:rPr lang="en-US" dirty="0"/>
              <a:t>Add other relevant contact information</a:t>
            </a:r>
            <a:endParaRPr lang="da-DK" dirty="0"/>
          </a:p>
        </p:txBody>
      </p:sp>
      <p:sp>
        <p:nvSpPr>
          <p:cNvPr id="12" name="Text Placeholder 10">
            <a:extLst>
              <a:ext uri="{FF2B5EF4-FFF2-40B4-BE49-F238E27FC236}">
                <a16:creationId xmlns:a16="http://schemas.microsoft.com/office/drawing/2014/main" id="{D0769613-D6C1-8249-A193-08FA6FA35E48}"/>
              </a:ext>
            </a:extLst>
          </p:cNvPr>
          <p:cNvSpPr txBox="1">
            <a:spLocks/>
          </p:cNvSpPr>
          <p:nvPr userDrawn="1"/>
        </p:nvSpPr>
        <p:spPr>
          <a:xfrm>
            <a:off x="1150938" y="2711470"/>
            <a:ext cx="129600" cy="18000"/>
          </a:xfrm>
          <a:prstGeom prst="rect">
            <a:avLst/>
          </a:prstGeom>
          <a:blipFill>
            <a:blip r:embed="rId3">
              <a:extLst>
                <a:ext uri="{96DAC541-7B7A-43D3-8B79-37D633B846F1}">
                  <asvg:svgBlip xmlns:asvg="http://schemas.microsoft.com/office/drawing/2016/SVG/main" r:embed="rId4"/>
                </a:ext>
              </a:extLst>
            </a:blip>
            <a:stretch>
              <a:fillRect/>
            </a:stretch>
          </a:blipFill>
        </p:spPr>
        <p:txBody>
          <a:bodyPr bIns="7200">
            <a:normAutofit fontScale="25000" lnSpcReduction="20000"/>
          </a:bodyPr>
          <a:lstStyle>
            <a:lvl1pPr marL="0" indent="0" algn="l" defTabSz="685800" rtl="0" eaLnBrk="1" latinLnBrk="0" hangingPunct="1">
              <a:lnSpc>
                <a:spcPct val="100000"/>
              </a:lnSpc>
              <a:spcBef>
                <a:spcPts val="750"/>
              </a:spcBef>
              <a:buClr>
                <a:schemeClr val="tx1"/>
              </a:buClr>
              <a:buFontTx/>
              <a:buNone/>
              <a:defRPr sz="100" kern="1200">
                <a:solidFill>
                  <a:srgbClr val="FF0000"/>
                </a:solidFill>
                <a:latin typeface="+mn-lt"/>
                <a:ea typeface="+mn-ea"/>
                <a:cs typeface="+mn-cs"/>
              </a:defRPr>
            </a:lvl1pPr>
            <a:lvl2pPr marL="447675" indent="-134938" algn="l" defTabSz="685800" rtl="0" eaLnBrk="1" latinLnBrk="0" hangingPunct="1">
              <a:lnSpc>
                <a:spcPct val="100000"/>
              </a:lnSpc>
              <a:spcBef>
                <a:spcPts val="375"/>
              </a:spcBef>
              <a:buClr>
                <a:schemeClr val="tx1"/>
              </a:buClr>
              <a:buFont typeface="Arial" panose="020B0604020202020204" pitchFamily="34" charset="0"/>
              <a:buChar char="•"/>
              <a:tabLst/>
              <a:defRPr sz="14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noProof="0"/>
              <a:t>.</a:t>
            </a:r>
          </a:p>
        </p:txBody>
      </p:sp>
      <p:pic>
        <p:nvPicPr>
          <p:cNvPr id="14" name="Graphic 13">
            <a:extLst>
              <a:ext uri="{FF2B5EF4-FFF2-40B4-BE49-F238E27FC236}">
                <a16:creationId xmlns:a16="http://schemas.microsoft.com/office/drawing/2014/main" id="{FDFBDA76-DCE0-4E4C-9BB6-83212AC4243A}"/>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150938" y="2304520"/>
            <a:ext cx="1890397" cy="266219"/>
          </a:xfrm>
          <a:prstGeom prst="rect">
            <a:avLst/>
          </a:prstGeom>
        </p:spPr>
      </p:pic>
    </p:spTree>
    <p:extLst>
      <p:ext uri="{BB962C8B-B14F-4D97-AF65-F5344CB8AC3E}">
        <p14:creationId xmlns:p14="http://schemas.microsoft.com/office/powerpoint/2010/main" val="1786263263"/>
      </p:ext>
    </p:extLst>
  </p:cSld>
  <p:clrMapOvr>
    <a:masterClrMapping/>
  </p:clrMapOvr>
  <p:extLst>
    <p:ext uri="{DCECCB84-F9BA-43D5-87BE-67443E8EF086}">
      <p15:sldGuideLst xmlns:p15="http://schemas.microsoft.com/office/powerpoint/2012/main">
        <p15:guide id="1" pos="725">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0820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ext with headline blu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CD9-D63F-1842-8593-95C16D32CFF4}"/>
              </a:ext>
            </a:extLst>
          </p:cNvPr>
          <p:cNvSpPr>
            <a:spLocks noGrp="1"/>
          </p:cNvSpPr>
          <p:nvPr>
            <p:ph type="title" hasCustomPrompt="1"/>
          </p:nvPr>
        </p:nvSpPr>
        <p:spPr>
          <a:xfrm>
            <a:off x="533649" y="513362"/>
            <a:ext cx="8070601" cy="303272"/>
          </a:xfrm>
        </p:spPr>
        <p:txBody>
          <a:bodyPr/>
          <a:lstStyle>
            <a:lvl1pPr>
              <a:defRPr>
                <a:solidFill>
                  <a:schemeClr val="bg1"/>
                </a:solidFill>
              </a:defRPr>
            </a:lvl1pPr>
          </a:lstStyle>
          <a:p>
            <a:r>
              <a:rPr lang="en-GB" noProof="0" dirty="0"/>
              <a:t>Click to edit title</a:t>
            </a:r>
          </a:p>
        </p:txBody>
      </p:sp>
      <p:sp>
        <p:nvSpPr>
          <p:cNvPr id="10" name="Text Placeholder 13">
            <a:extLst>
              <a:ext uri="{FF2B5EF4-FFF2-40B4-BE49-F238E27FC236}">
                <a16:creationId xmlns:a16="http://schemas.microsoft.com/office/drawing/2014/main" id="{9E051934-3E34-F340-9D82-E17795650840}"/>
              </a:ext>
            </a:extLst>
          </p:cNvPr>
          <p:cNvSpPr>
            <a:spLocks noGrp="1"/>
          </p:cNvSpPr>
          <p:nvPr>
            <p:ph type="body" sz="quarter" idx="12" hasCustomPrompt="1"/>
          </p:nvPr>
        </p:nvSpPr>
        <p:spPr>
          <a:xfrm>
            <a:off x="533649" y="1058174"/>
            <a:ext cx="8070601" cy="3566214"/>
          </a:xfrm>
        </p:spPr>
        <p:txBody>
          <a:bodyPr/>
          <a:lstStyle>
            <a:lvl1pPr marL="0" indent="0">
              <a:buFontTx/>
              <a:buNone/>
              <a:defRPr>
                <a:solidFill>
                  <a:schemeClr val="bg1"/>
                </a:solidFill>
              </a:defRPr>
            </a:lvl1pPr>
            <a:lvl2pPr marL="312737" indent="0">
              <a:buFontTx/>
              <a:buNone/>
              <a:defRPr/>
            </a:lvl2pPr>
            <a:lvl3pPr marL="685800" indent="0">
              <a:buFontTx/>
              <a:buNone/>
              <a:defRPr/>
            </a:lvl3pPr>
            <a:lvl4pPr marL="1028700" indent="0">
              <a:buFontTx/>
              <a:buNone/>
              <a:defRPr/>
            </a:lvl4pPr>
            <a:lvl5pPr marL="1371600" indent="0">
              <a:buFontTx/>
              <a:buNone/>
              <a:defRPr/>
            </a:lvl5pPr>
          </a:lstStyle>
          <a:p>
            <a:pPr lvl="0"/>
            <a:r>
              <a:rPr lang="en-GB" noProof="0" dirty="0"/>
              <a:t>Insert text</a:t>
            </a:r>
          </a:p>
        </p:txBody>
      </p:sp>
      <p:pic>
        <p:nvPicPr>
          <p:cNvPr id="4" name="Graphic 7">
            <a:extLst>
              <a:ext uri="{FF2B5EF4-FFF2-40B4-BE49-F238E27FC236}">
                <a16:creationId xmlns:a16="http://schemas.microsoft.com/office/drawing/2014/main" id="{DC0B43A3-CBFB-4621-BCA7-A7FFCC3A79B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9750" y="4788155"/>
            <a:ext cx="779169" cy="109728"/>
          </a:xfrm>
          <a:prstGeom prst="rect">
            <a:avLst/>
          </a:prstGeom>
        </p:spPr>
      </p:pic>
      <p:sp>
        <p:nvSpPr>
          <p:cNvPr id="5" name="Text Placeholder 10">
            <a:extLst>
              <a:ext uri="{FF2B5EF4-FFF2-40B4-BE49-F238E27FC236}">
                <a16:creationId xmlns:a16="http://schemas.microsoft.com/office/drawing/2014/main" id="{E0EFD6DA-099A-4CBB-8EDC-35EA9F24B443}"/>
              </a:ext>
            </a:extLst>
          </p:cNvPr>
          <p:cNvSpPr txBox="1">
            <a:spLocks/>
          </p:cNvSpPr>
          <p:nvPr userDrawn="1"/>
        </p:nvSpPr>
        <p:spPr>
          <a:xfrm>
            <a:off x="539750" y="931551"/>
            <a:ext cx="129600" cy="18000"/>
          </a:xfrm>
          <a:prstGeom prst="rect">
            <a:avLst/>
          </a:prstGeom>
          <a:blipFill>
            <a:blip r:embed="rId4">
              <a:extLst>
                <a:ext uri="{96DAC541-7B7A-43D3-8B79-37D633B846F1}">
                  <asvg:svgBlip xmlns:asvg="http://schemas.microsoft.com/office/drawing/2016/SVG/main" r:embed="rId5"/>
                </a:ext>
              </a:extLst>
            </a:blip>
            <a:stretch>
              <a:fillRect/>
            </a:stretch>
          </a:blipFill>
        </p:spPr>
        <p:txBody>
          <a:bodyPr bIns="7200">
            <a:normAutofit fontScale="25000" lnSpcReduction="20000"/>
          </a:bodyPr>
          <a:lstStyle>
            <a:lvl1pPr marL="0" indent="0" algn="l" defTabSz="685800" rtl="0" eaLnBrk="1" latinLnBrk="0" hangingPunct="1">
              <a:lnSpc>
                <a:spcPct val="100000"/>
              </a:lnSpc>
              <a:spcBef>
                <a:spcPts val="750"/>
              </a:spcBef>
              <a:buClr>
                <a:schemeClr val="tx1"/>
              </a:buClr>
              <a:buFontTx/>
              <a:buNone/>
              <a:defRPr sz="100" kern="1200">
                <a:solidFill>
                  <a:srgbClr val="FF0000"/>
                </a:solidFill>
                <a:latin typeface="+mn-lt"/>
                <a:ea typeface="+mn-ea"/>
                <a:cs typeface="+mn-cs"/>
              </a:defRPr>
            </a:lvl1pPr>
            <a:lvl2pPr marL="447675" indent="-134938" algn="l" defTabSz="685800" rtl="0" eaLnBrk="1" latinLnBrk="0" hangingPunct="1">
              <a:lnSpc>
                <a:spcPct val="100000"/>
              </a:lnSpc>
              <a:spcBef>
                <a:spcPts val="375"/>
              </a:spcBef>
              <a:buClr>
                <a:schemeClr val="tx1"/>
              </a:buClr>
              <a:buFont typeface="Arial" panose="020B0604020202020204" pitchFamily="34" charset="0"/>
              <a:buChar char="•"/>
              <a:tabLst/>
              <a:defRPr sz="14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da-DK" noProof="0" dirty="0"/>
              <a:t>.</a:t>
            </a:r>
          </a:p>
        </p:txBody>
      </p:sp>
    </p:spTree>
    <p:extLst>
      <p:ext uri="{BB962C8B-B14F-4D97-AF65-F5344CB8AC3E}">
        <p14:creationId xmlns:p14="http://schemas.microsoft.com/office/powerpoint/2010/main" val="298315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rontpage - customise pictu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076DDED2-82DF-B842-B46F-9F947CAF8CF0}"/>
              </a:ext>
            </a:extLst>
          </p:cNvPr>
          <p:cNvSpPr>
            <a:spLocks noGrp="1"/>
          </p:cNvSpPr>
          <p:nvPr>
            <p:ph type="ctrTitle" hasCustomPrompt="1"/>
          </p:nvPr>
        </p:nvSpPr>
        <p:spPr>
          <a:xfrm>
            <a:off x="1126110" y="1335600"/>
            <a:ext cx="5039797" cy="1038912"/>
          </a:xfrm>
        </p:spPr>
        <p:txBody>
          <a:bodyPr lIns="0" tIns="0" rIns="0" bIns="0" anchor="t" anchorCtr="0">
            <a:noAutofit/>
          </a:bodyPr>
          <a:lstStyle>
            <a:lvl1pPr algn="l">
              <a:lnSpc>
                <a:spcPts val="4000"/>
              </a:lnSpc>
              <a:defRPr sz="4400" cap="all" baseline="0">
                <a:solidFill>
                  <a:schemeClr val="bg1"/>
                </a:solidFill>
              </a:defRPr>
            </a:lvl1pPr>
          </a:lstStyle>
          <a:p>
            <a:r>
              <a:rPr lang="en-GB" noProof="0"/>
              <a:t>Presentation Title HERE</a:t>
            </a:r>
          </a:p>
        </p:txBody>
      </p:sp>
      <p:sp>
        <p:nvSpPr>
          <p:cNvPr id="3" name="Text Placeholder 2">
            <a:extLst>
              <a:ext uri="{FF2B5EF4-FFF2-40B4-BE49-F238E27FC236}">
                <a16:creationId xmlns:a16="http://schemas.microsoft.com/office/drawing/2014/main" id="{05DC779E-2811-B14E-9974-985F7B8F9315}"/>
              </a:ext>
            </a:extLst>
          </p:cNvPr>
          <p:cNvSpPr>
            <a:spLocks noGrp="1"/>
          </p:cNvSpPr>
          <p:nvPr>
            <p:ph type="body" sz="quarter" idx="12" hasCustomPrompt="1"/>
          </p:nvPr>
        </p:nvSpPr>
        <p:spPr>
          <a:xfrm>
            <a:off x="1150937" y="964059"/>
            <a:ext cx="1323096" cy="232165"/>
          </a:xfrm>
          <a:solidFill>
            <a:schemeClr val="accent4"/>
          </a:solidFill>
        </p:spPr>
        <p:txBody>
          <a:bodyPr wrap="none" lIns="90000" tIns="54000" rIns="90000" bIns="54000" anchor="ctr" anchorCtr="0">
            <a:spAutoFit/>
          </a:bodyPr>
          <a:lstStyle>
            <a:lvl1pPr marL="0" indent="0" algn="l">
              <a:buFontTx/>
              <a:buNone/>
              <a:defRPr sz="800" b="1" cap="all" baseline="0">
                <a:solidFill>
                  <a:schemeClr val="bg1"/>
                </a:solidFill>
              </a:defRPr>
            </a:lvl1pPr>
            <a:lvl2pPr marL="342900" indent="0">
              <a:buFontTx/>
              <a:buNone/>
              <a:defRPr>
                <a:solidFill>
                  <a:schemeClr val="bg1"/>
                </a:solidFill>
              </a:defRPr>
            </a:lvl2pPr>
            <a:lvl3pPr marL="685800" indent="0">
              <a:buFontTx/>
              <a:buNone/>
              <a:defRPr>
                <a:solidFill>
                  <a:schemeClr val="bg1"/>
                </a:solidFill>
              </a:defRPr>
            </a:lvl3pPr>
            <a:lvl4pPr marL="1028700" indent="0">
              <a:buFontTx/>
              <a:buNone/>
              <a:defRPr>
                <a:solidFill>
                  <a:schemeClr val="bg1"/>
                </a:solidFill>
              </a:defRPr>
            </a:lvl4pPr>
            <a:lvl5pPr marL="1371600" indent="0">
              <a:buFontTx/>
              <a:buNone/>
              <a:defRPr>
                <a:solidFill>
                  <a:schemeClr val="bg1"/>
                </a:solidFill>
              </a:defRPr>
            </a:lvl5pPr>
          </a:lstStyle>
          <a:p>
            <a:pPr lvl="0"/>
            <a:r>
              <a:rPr lang="en-GB" noProof="0"/>
              <a:t>Name of client or logo</a:t>
            </a:r>
          </a:p>
        </p:txBody>
      </p:sp>
      <p:sp>
        <p:nvSpPr>
          <p:cNvPr id="6" name="Text Placeholder 5">
            <a:extLst>
              <a:ext uri="{FF2B5EF4-FFF2-40B4-BE49-F238E27FC236}">
                <a16:creationId xmlns:a16="http://schemas.microsoft.com/office/drawing/2014/main" id="{0EE85E9E-2EAB-7A41-8CF1-640C30220459}"/>
              </a:ext>
            </a:extLst>
          </p:cNvPr>
          <p:cNvSpPr>
            <a:spLocks noGrp="1"/>
          </p:cNvSpPr>
          <p:nvPr>
            <p:ph type="body" sz="quarter" idx="13" hasCustomPrompt="1"/>
          </p:nvPr>
        </p:nvSpPr>
        <p:spPr>
          <a:xfrm>
            <a:off x="1150938" y="2668589"/>
            <a:ext cx="3421062" cy="226612"/>
          </a:xfrm>
        </p:spPr>
        <p:txBody>
          <a:bodyPr/>
          <a:lstStyle>
            <a:lvl1pPr marL="0" marR="0" indent="0" algn="l" defTabSz="685800" rtl="0" eaLnBrk="1" fontAlgn="auto" latinLnBrk="0" hangingPunct="1">
              <a:lnSpc>
                <a:spcPct val="100000"/>
              </a:lnSpc>
              <a:spcBef>
                <a:spcPts val="0"/>
              </a:spcBef>
              <a:spcAft>
                <a:spcPts val="0"/>
              </a:spcAft>
              <a:buClr>
                <a:schemeClr val="tx1"/>
              </a:buClr>
              <a:buSzTx/>
              <a:buFontTx/>
              <a:buNone/>
              <a:tabLst/>
              <a:defRPr sz="900" b="1">
                <a:solidFill>
                  <a:schemeClr val="bg1"/>
                </a:solidFill>
              </a:defRPr>
            </a:lvl1pPr>
            <a:lvl2pPr marL="342900" indent="0">
              <a:buFontTx/>
              <a:buNone/>
              <a:defRPr sz="800">
                <a:solidFill>
                  <a:schemeClr val="bg1"/>
                </a:solidFill>
              </a:defRPr>
            </a:lvl2pPr>
            <a:lvl3pPr marL="685800" indent="0">
              <a:buFontTx/>
              <a:buNone/>
              <a:defRPr sz="800">
                <a:solidFill>
                  <a:schemeClr val="bg1"/>
                </a:solidFill>
              </a:defRPr>
            </a:lvl3pPr>
            <a:lvl4pPr marL="1028700" indent="0">
              <a:buFontTx/>
              <a:buNone/>
              <a:defRPr sz="800">
                <a:solidFill>
                  <a:schemeClr val="bg1"/>
                </a:solidFill>
              </a:defRPr>
            </a:lvl4pPr>
            <a:lvl5pPr marL="1371600" indent="0">
              <a:buFontTx/>
              <a:buNone/>
              <a:defRPr sz="800">
                <a:solidFill>
                  <a:schemeClr val="bg1"/>
                </a:solidFill>
              </a:defRPr>
            </a:lvl5pPr>
          </a:lstStyle>
          <a:p>
            <a:pPr lvl="0"/>
            <a:r>
              <a:rPr lang="en-GB" noProof="0"/>
              <a:t>Project name here</a:t>
            </a:r>
          </a:p>
          <a:p>
            <a:pPr lvl="0"/>
            <a:endParaRPr lang="en-GB" noProof="0"/>
          </a:p>
        </p:txBody>
      </p:sp>
      <p:sp>
        <p:nvSpPr>
          <p:cNvPr id="17" name="Text Placeholder 5">
            <a:extLst>
              <a:ext uri="{FF2B5EF4-FFF2-40B4-BE49-F238E27FC236}">
                <a16:creationId xmlns:a16="http://schemas.microsoft.com/office/drawing/2014/main" id="{B1BDC018-947C-3848-B70A-1F9C77F155E5}"/>
              </a:ext>
            </a:extLst>
          </p:cNvPr>
          <p:cNvSpPr>
            <a:spLocks noGrp="1"/>
          </p:cNvSpPr>
          <p:nvPr>
            <p:ph type="body" sz="quarter" idx="14" hasCustomPrompt="1"/>
          </p:nvPr>
        </p:nvSpPr>
        <p:spPr>
          <a:xfrm>
            <a:off x="1549890" y="2872370"/>
            <a:ext cx="3022109" cy="135178"/>
          </a:xfrm>
        </p:spPr>
        <p:txBody>
          <a:bodyPr/>
          <a:lstStyle>
            <a:lvl1pPr marL="0" marR="0" indent="0" algn="l" defTabSz="685800" rtl="0" eaLnBrk="1" fontAlgn="auto" latinLnBrk="0" hangingPunct="1">
              <a:lnSpc>
                <a:spcPct val="100000"/>
              </a:lnSpc>
              <a:spcBef>
                <a:spcPts val="0"/>
              </a:spcBef>
              <a:spcAft>
                <a:spcPts val="0"/>
              </a:spcAft>
              <a:buClr>
                <a:schemeClr val="tx1"/>
              </a:buClr>
              <a:buSzTx/>
              <a:buFontTx/>
              <a:buNone/>
              <a:tabLst/>
              <a:defRPr sz="800">
                <a:solidFill>
                  <a:schemeClr val="bg1"/>
                </a:solidFill>
              </a:defRPr>
            </a:lvl1pPr>
            <a:lvl2pPr marL="342900" indent="0">
              <a:buFontTx/>
              <a:buNone/>
              <a:defRPr sz="800">
                <a:solidFill>
                  <a:schemeClr val="bg1"/>
                </a:solidFill>
              </a:defRPr>
            </a:lvl2pPr>
            <a:lvl3pPr marL="685800" indent="0">
              <a:buFontTx/>
              <a:buNone/>
              <a:defRPr sz="800">
                <a:solidFill>
                  <a:schemeClr val="bg1"/>
                </a:solidFill>
              </a:defRPr>
            </a:lvl3pPr>
            <a:lvl4pPr marL="1028700" indent="0">
              <a:buFontTx/>
              <a:buNone/>
              <a:defRPr sz="800">
                <a:solidFill>
                  <a:schemeClr val="bg1"/>
                </a:solidFill>
              </a:defRPr>
            </a:lvl4pPr>
            <a:lvl5pPr marL="1371600" indent="0">
              <a:buFontTx/>
              <a:buNone/>
              <a:defRPr sz="800">
                <a:solidFill>
                  <a:schemeClr val="bg1"/>
                </a:solidFill>
              </a:defRPr>
            </a:lvl5pPr>
          </a:lstStyle>
          <a:p>
            <a:pPr lvl="0"/>
            <a:r>
              <a:rPr lang="en-GB" noProof="0"/>
              <a:t>Insert date</a:t>
            </a:r>
          </a:p>
        </p:txBody>
      </p:sp>
      <p:sp>
        <p:nvSpPr>
          <p:cNvPr id="2" name="TextBox 1">
            <a:extLst>
              <a:ext uri="{FF2B5EF4-FFF2-40B4-BE49-F238E27FC236}">
                <a16:creationId xmlns:a16="http://schemas.microsoft.com/office/drawing/2014/main" id="{D57915BC-B6D1-EE41-B47D-4759A6A3BDA5}"/>
              </a:ext>
            </a:extLst>
          </p:cNvPr>
          <p:cNvSpPr txBox="1"/>
          <p:nvPr userDrawn="1"/>
        </p:nvSpPr>
        <p:spPr>
          <a:xfrm>
            <a:off x="1150939" y="2872370"/>
            <a:ext cx="606526" cy="471015"/>
          </a:xfrm>
          <a:prstGeom prst="rect">
            <a:avLst/>
          </a:prstGeom>
          <a:noFill/>
        </p:spPr>
        <p:txBody>
          <a:bodyPr wrap="square" lIns="0" tIns="0" rIns="0" bIns="0" rtlCol="0">
            <a:noAutofit/>
          </a:bodyPr>
          <a:lstStyle/>
          <a:p>
            <a:pPr algn="l"/>
            <a:r>
              <a:rPr lang="en-GB" sz="800" b="1" noProof="0">
                <a:solidFill>
                  <a:schemeClr val="bg1"/>
                </a:solidFill>
              </a:rPr>
              <a:t>Date:</a:t>
            </a:r>
          </a:p>
          <a:p>
            <a:pPr algn="l"/>
            <a:r>
              <a:rPr lang="en-GB" sz="800" b="1" noProof="0">
                <a:solidFill>
                  <a:schemeClr val="bg1"/>
                </a:solidFill>
              </a:rPr>
              <a:t>Version:</a:t>
            </a:r>
          </a:p>
          <a:p>
            <a:pPr algn="l"/>
            <a:r>
              <a:rPr lang="en-GB" sz="800" b="1" noProof="0">
                <a:solidFill>
                  <a:schemeClr val="bg1"/>
                </a:solidFill>
              </a:rPr>
              <a:t>Author:</a:t>
            </a:r>
          </a:p>
          <a:p>
            <a:pPr algn="l"/>
            <a:r>
              <a:rPr lang="en-GB" sz="800" b="1" noProof="0">
                <a:solidFill>
                  <a:schemeClr val="bg1"/>
                </a:solidFill>
              </a:rPr>
              <a:t>Contact:</a:t>
            </a:r>
          </a:p>
        </p:txBody>
      </p:sp>
      <p:sp>
        <p:nvSpPr>
          <p:cNvPr id="10" name="Text Placeholder 5">
            <a:extLst>
              <a:ext uri="{FF2B5EF4-FFF2-40B4-BE49-F238E27FC236}">
                <a16:creationId xmlns:a16="http://schemas.microsoft.com/office/drawing/2014/main" id="{4D3DEA1A-1A0F-CC43-972E-39C36D6CCE31}"/>
              </a:ext>
            </a:extLst>
          </p:cNvPr>
          <p:cNvSpPr>
            <a:spLocks noGrp="1"/>
          </p:cNvSpPr>
          <p:nvPr>
            <p:ph type="body" sz="quarter" idx="18" hasCustomPrompt="1"/>
          </p:nvPr>
        </p:nvSpPr>
        <p:spPr>
          <a:xfrm>
            <a:off x="1549890" y="2992881"/>
            <a:ext cx="3022109" cy="135178"/>
          </a:xfrm>
        </p:spPr>
        <p:txBody>
          <a:bodyPr/>
          <a:lstStyle>
            <a:lvl1pPr marL="0" marR="0" indent="0" algn="l" defTabSz="685800" rtl="0" eaLnBrk="1" fontAlgn="auto" latinLnBrk="0" hangingPunct="1">
              <a:lnSpc>
                <a:spcPct val="100000"/>
              </a:lnSpc>
              <a:spcBef>
                <a:spcPts val="0"/>
              </a:spcBef>
              <a:spcAft>
                <a:spcPts val="0"/>
              </a:spcAft>
              <a:buClr>
                <a:schemeClr val="tx1"/>
              </a:buClr>
              <a:buSzTx/>
              <a:buFontTx/>
              <a:buNone/>
              <a:tabLst/>
              <a:defRPr sz="800">
                <a:solidFill>
                  <a:schemeClr val="bg1"/>
                </a:solidFill>
              </a:defRPr>
            </a:lvl1pPr>
            <a:lvl2pPr marL="342900" indent="0">
              <a:buFontTx/>
              <a:buNone/>
              <a:defRPr sz="800">
                <a:solidFill>
                  <a:schemeClr val="bg1"/>
                </a:solidFill>
              </a:defRPr>
            </a:lvl2pPr>
            <a:lvl3pPr marL="685800" indent="0">
              <a:buFontTx/>
              <a:buNone/>
              <a:defRPr sz="800">
                <a:solidFill>
                  <a:schemeClr val="bg1"/>
                </a:solidFill>
              </a:defRPr>
            </a:lvl3pPr>
            <a:lvl4pPr marL="1028700" indent="0">
              <a:buFontTx/>
              <a:buNone/>
              <a:defRPr sz="800">
                <a:solidFill>
                  <a:schemeClr val="bg1"/>
                </a:solidFill>
              </a:defRPr>
            </a:lvl4pPr>
            <a:lvl5pPr marL="1371600" indent="0">
              <a:buFontTx/>
              <a:buNone/>
              <a:defRPr sz="800">
                <a:solidFill>
                  <a:schemeClr val="bg1"/>
                </a:solidFill>
              </a:defRPr>
            </a:lvl5pPr>
          </a:lstStyle>
          <a:p>
            <a:pPr lvl="0"/>
            <a:r>
              <a:rPr lang="en-GB" noProof="0"/>
              <a:t>Insert version</a:t>
            </a:r>
          </a:p>
        </p:txBody>
      </p:sp>
      <p:sp>
        <p:nvSpPr>
          <p:cNvPr id="12" name="Text Placeholder 5">
            <a:extLst>
              <a:ext uri="{FF2B5EF4-FFF2-40B4-BE49-F238E27FC236}">
                <a16:creationId xmlns:a16="http://schemas.microsoft.com/office/drawing/2014/main" id="{EDC78372-9D76-F74B-8706-DB4AFC8A0589}"/>
              </a:ext>
            </a:extLst>
          </p:cNvPr>
          <p:cNvSpPr>
            <a:spLocks noGrp="1"/>
          </p:cNvSpPr>
          <p:nvPr>
            <p:ph type="body" sz="quarter" idx="19" hasCustomPrompt="1"/>
          </p:nvPr>
        </p:nvSpPr>
        <p:spPr>
          <a:xfrm>
            <a:off x="1549890" y="3113392"/>
            <a:ext cx="3022109" cy="135178"/>
          </a:xfrm>
        </p:spPr>
        <p:txBody>
          <a:bodyPr/>
          <a:lstStyle>
            <a:lvl1pPr marL="0" marR="0" indent="0" algn="l" defTabSz="685800" rtl="0" eaLnBrk="1" fontAlgn="auto" latinLnBrk="0" hangingPunct="1">
              <a:lnSpc>
                <a:spcPct val="100000"/>
              </a:lnSpc>
              <a:spcBef>
                <a:spcPts val="0"/>
              </a:spcBef>
              <a:spcAft>
                <a:spcPts val="0"/>
              </a:spcAft>
              <a:buClr>
                <a:schemeClr val="tx1"/>
              </a:buClr>
              <a:buSzTx/>
              <a:buFontTx/>
              <a:buNone/>
              <a:tabLst/>
              <a:defRPr sz="800">
                <a:solidFill>
                  <a:schemeClr val="bg1"/>
                </a:solidFill>
              </a:defRPr>
            </a:lvl1pPr>
            <a:lvl2pPr marL="342900" indent="0">
              <a:buFontTx/>
              <a:buNone/>
              <a:defRPr sz="800">
                <a:solidFill>
                  <a:schemeClr val="bg1"/>
                </a:solidFill>
              </a:defRPr>
            </a:lvl2pPr>
            <a:lvl3pPr marL="685800" indent="0">
              <a:buFontTx/>
              <a:buNone/>
              <a:defRPr sz="800">
                <a:solidFill>
                  <a:schemeClr val="bg1"/>
                </a:solidFill>
              </a:defRPr>
            </a:lvl3pPr>
            <a:lvl4pPr marL="1028700" indent="0">
              <a:buFontTx/>
              <a:buNone/>
              <a:defRPr sz="800">
                <a:solidFill>
                  <a:schemeClr val="bg1"/>
                </a:solidFill>
              </a:defRPr>
            </a:lvl4pPr>
            <a:lvl5pPr marL="1371600" indent="0">
              <a:buFontTx/>
              <a:buNone/>
              <a:defRPr sz="800">
                <a:solidFill>
                  <a:schemeClr val="bg1"/>
                </a:solidFill>
              </a:defRPr>
            </a:lvl5pPr>
          </a:lstStyle>
          <a:p>
            <a:pPr lvl="0"/>
            <a:r>
              <a:rPr lang="en-GB" noProof="0"/>
              <a:t>Insert name</a:t>
            </a:r>
          </a:p>
        </p:txBody>
      </p:sp>
      <p:sp>
        <p:nvSpPr>
          <p:cNvPr id="14" name="Text Placeholder 5">
            <a:extLst>
              <a:ext uri="{FF2B5EF4-FFF2-40B4-BE49-F238E27FC236}">
                <a16:creationId xmlns:a16="http://schemas.microsoft.com/office/drawing/2014/main" id="{17D312C8-6AE9-C847-B7B8-CDF7E32B1E5C}"/>
              </a:ext>
            </a:extLst>
          </p:cNvPr>
          <p:cNvSpPr>
            <a:spLocks noGrp="1"/>
          </p:cNvSpPr>
          <p:nvPr>
            <p:ph type="body" sz="quarter" idx="20" hasCustomPrompt="1"/>
          </p:nvPr>
        </p:nvSpPr>
        <p:spPr>
          <a:xfrm>
            <a:off x="1549890" y="3237077"/>
            <a:ext cx="3022109" cy="135178"/>
          </a:xfrm>
        </p:spPr>
        <p:txBody>
          <a:bodyPr/>
          <a:lstStyle>
            <a:lvl1pPr marL="0" marR="0" indent="0" algn="l" defTabSz="685800" rtl="0" eaLnBrk="1" fontAlgn="auto" latinLnBrk="0" hangingPunct="1">
              <a:lnSpc>
                <a:spcPct val="100000"/>
              </a:lnSpc>
              <a:spcBef>
                <a:spcPts val="0"/>
              </a:spcBef>
              <a:spcAft>
                <a:spcPts val="0"/>
              </a:spcAft>
              <a:buClr>
                <a:schemeClr val="tx1"/>
              </a:buClr>
              <a:buSzTx/>
              <a:buFontTx/>
              <a:buNone/>
              <a:tabLst/>
              <a:defRPr sz="800">
                <a:solidFill>
                  <a:schemeClr val="bg1"/>
                </a:solidFill>
              </a:defRPr>
            </a:lvl1pPr>
            <a:lvl2pPr marL="342900" indent="0">
              <a:buFontTx/>
              <a:buNone/>
              <a:defRPr sz="800">
                <a:solidFill>
                  <a:schemeClr val="bg1"/>
                </a:solidFill>
              </a:defRPr>
            </a:lvl2pPr>
            <a:lvl3pPr marL="685800" indent="0">
              <a:buFontTx/>
              <a:buNone/>
              <a:defRPr sz="800">
                <a:solidFill>
                  <a:schemeClr val="bg1"/>
                </a:solidFill>
              </a:defRPr>
            </a:lvl3pPr>
            <a:lvl4pPr marL="1028700" indent="0">
              <a:buFontTx/>
              <a:buNone/>
              <a:defRPr sz="800">
                <a:solidFill>
                  <a:schemeClr val="bg1"/>
                </a:solidFill>
              </a:defRPr>
            </a:lvl4pPr>
            <a:lvl5pPr marL="1371600" indent="0">
              <a:buFontTx/>
              <a:buNone/>
              <a:defRPr sz="800">
                <a:solidFill>
                  <a:schemeClr val="bg1"/>
                </a:solidFill>
              </a:defRPr>
            </a:lvl5pPr>
          </a:lstStyle>
          <a:p>
            <a:pPr lvl="0"/>
            <a:r>
              <a:rPr lang="en-GB" noProof="0"/>
              <a:t>xxx@netcompany.com</a:t>
            </a:r>
          </a:p>
        </p:txBody>
      </p:sp>
      <p:sp>
        <p:nvSpPr>
          <p:cNvPr id="36" name="Text Placeholder 10">
            <a:extLst>
              <a:ext uri="{FF2B5EF4-FFF2-40B4-BE49-F238E27FC236}">
                <a16:creationId xmlns:a16="http://schemas.microsoft.com/office/drawing/2014/main" id="{48C3E4B5-BBA3-9F47-ADEA-FF870EA90B3F}"/>
              </a:ext>
            </a:extLst>
          </p:cNvPr>
          <p:cNvSpPr>
            <a:spLocks noGrp="1"/>
          </p:cNvSpPr>
          <p:nvPr>
            <p:ph type="body" sz="quarter" idx="40" hasCustomPrompt="1"/>
          </p:nvPr>
        </p:nvSpPr>
        <p:spPr>
          <a:xfrm>
            <a:off x="1150938" y="2420758"/>
            <a:ext cx="129600" cy="18000"/>
          </a:xfrm>
          <a:blipFill>
            <a:blip r:embed="rId3">
              <a:extLst>
                <a:ext uri="{96DAC541-7B7A-43D3-8B79-37D633B846F1}">
                  <asvg:svgBlip xmlns:asvg="http://schemas.microsoft.com/office/drawing/2016/SVG/main" r:embed="rId4"/>
                </a:ext>
              </a:extLst>
            </a:blip>
            <a:stretch>
              <a:fillRect/>
            </a:stretch>
          </a:blipFill>
        </p:spPr>
        <p:txBody>
          <a:bodyPr bIns="7200">
            <a:normAutofit/>
          </a:bodyPr>
          <a:lstStyle>
            <a:lvl1pPr marL="0" indent="0">
              <a:buFontTx/>
              <a:buNone/>
              <a:defRPr sz="100">
                <a:solidFill>
                  <a:srgbClr val="FF0000"/>
                </a:solidFill>
              </a:defRPr>
            </a:lvl1pPr>
          </a:lstStyle>
          <a:p>
            <a:pPr lvl="0"/>
            <a:r>
              <a:rPr lang="en-GB" noProof="0"/>
              <a:t>.</a:t>
            </a:r>
          </a:p>
        </p:txBody>
      </p:sp>
      <p:sp>
        <p:nvSpPr>
          <p:cNvPr id="21" name="Text Placeholder 10">
            <a:extLst>
              <a:ext uri="{FF2B5EF4-FFF2-40B4-BE49-F238E27FC236}">
                <a16:creationId xmlns:a16="http://schemas.microsoft.com/office/drawing/2014/main" id="{BC3F1E7D-7A50-C34B-8EBB-345E76A948A4}"/>
              </a:ext>
            </a:extLst>
          </p:cNvPr>
          <p:cNvSpPr>
            <a:spLocks noGrp="1"/>
          </p:cNvSpPr>
          <p:nvPr>
            <p:ph type="body" sz="quarter" idx="16" hasCustomPrompt="1"/>
          </p:nvPr>
        </p:nvSpPr>
        <p:spPr>
          <a:xfrm>
            <a:off x="1150935" y="3565730"/>
            <a:ext cx="1162800" cy="154105"/>
          </a:xfrm>
          <a:blipFill>
            <a:blip r:embed="rId5">
              <a:extLst>
                <a:ext uri="{96DAC541-7B7A-43D3-8B79-37D633B846F1}">
                  <asvg:svgBlip xmlns:asvg="http://schemas.microsoft.com/office/drawing/2016/SVG/main" r:embed="rId6"/>
                </a:ext>
              </a:extLst>
            </a:blip>
            <a:stretch>
              <a:fillRect/>
            </a:stretch>
          </a:blipFill>
        </p:spPr>
        <p:txBody>
          <a:bodyPr bIns="7200">
            <a:normAutofit/>
          </a:bodyPr>
          <a:lstStyle>
            <a:lvl1pPr marL="0" indent="0">
              <a:buFontTx/>
              <a:buNone/>
              <a:defRPr sz="100">
                <a:solidFill>
                  <a:srgbClr val="FF0000"/>
                </a:solidFill>
              </a:defRPr>
            </a:lvl1pPr>
          </a:lstStyle>
          <a:p>
            <a:pPr lvl="0"/>
            <a:r>
              <a:rPr lang="en-GB" noProof="0"/>
              <a:t>.</a:t>
            </a:r>
          </a:p>
        </p:txBody>
      </p:sp>
      <p:sp>
        <p:nvSpPr>
          <p:cNvPr id="15" name="Tekstfelt 23">
            <a:extLst>
              <a:ext uri="{FF2B5EF4-FFF2-40B4-BE49-F238E27FC236}">
                <a16:creationId xmlns:a16="http://schemas.microsoft.com/office/drawing/2014/main" id="{44690FD8-8367-4DC7-BCE4-ECC6E75826C0}"/>
              </a:ext>
            </a:extLst>
          </p:cNvPr>
          <p:cNvSpPr txBox="1"/>
          <p:nvPr userDrawn="1"/>
        </p:nvSpPr>
        <p:spPr>
          <a:xfrm>
            <a:off x="1182180" y="4748664"/>
            <a:ext cx="6779640" cy="92333"/>
          </a:xfrm>
          <a:prstGeom prst="rect">
            <a:avLst/>
          </a:prstGeom>
          <a:noFill/>
        </p:spPr>
        <p:txBody>
          <a:bodyPr wrap="square" lIns="0" tIns="0" rIns="0" bIns="0" rtlCol="0">
            <a:spAutoFit/>
          </a:bodyPr>
          <a:lstStyle/>
          <a:p>
            <a:pPr marL="7938" algn="ctr"/>
            <a:r>
              <a:rPr lang="da-DK" sz="600" noProof="0" dirty="0">
                <a:solidFill>
                  <a:schemeClr val="bg1"/>
                </a:solidFill>
                <a:latin typeface="+mn-lt"/>
                <a:cs typeface="Arial" panose="020B0604020202020204" pitchFamily="34" charset="0"/>
              </a:rPr>
              <a:t>© Copyright Netcompany</a:t>
            </a:r>
          </a:p>
        </p:txBody>
      </p:sp>
    </p:spTree>
    <p:extLst>
      <p:ext uri="{BB962C8B-B14F-4D97-AF65-F5344CB8AC3E}">
        <p14:creationId xmlns:p14="http://schemas.microsoft.com/office/powerpoint/2010/main" val="4086109861"/>
      </p:ext>
    </p:extLst>
  </p:cSld>
  <p:clrMapOvr>
    <a:masterClrMapping/>
  </p:clrMapOvr>
  <p:extLst>
    <p:ext uri="{DCECCB84-F9BA-43D5-87BE-67443E8EF086}">
      <p15:sldGuideLst xmlns:p15="http://schemas.microsoft.com/office/powerpoint/2012/main">
        <p15:guide id="1" pos="72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 bullet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719FE9C-07C8-244B-A763-5D7AF1910283}"/>
              </a:ext>
            </a:extLst>
          </p:cNvPr>
          <p:cNvSpPr>
            <a:spLocks noGrp="1"/>
          </p:cNvSpPr>
          <p:nvPr>
            <p:ph type="title" hasCustomPrompt="1"/>
          </p:nvPr>
        </p:nvSpPr>
        <p:spPr>
          <a:xfrm>
            <a:off x="533649" y="477329"/>
            <a:ext cx="8070601" cy="327804"/>
          </a:xfrm>
        </p:spPr>
        <p:txBody>
          <a:bodyPr/>
          <a:lstStyle/>
          <a:p>
            <a:r>
              <a:rPr lang="en-GB" noProof="0"/>
              <a:t>Add title or agenda</a:t>
            </a:r>
          </a:p>
        </p:txBody>
      </p:sp>
      <p:sp>
        <p:nvSpPr>
          <p:cNvPr id="14" name="Text Placeholder 13">
            <a:extLst>
              <a:ext uri="{FF2B5EF4-FFF2-40B4-BE49-F238E27FC236}">
                <a16:creationId xmlns:a16="http://schemas.microsoft.com/office/drawing/2014/main" id="{E7F9A4EF-1E7A-6F4E-A242-3290FFD066D3}"/>
              </a:ext>
            </a:extLst>
          </p:cNvPr>
          <p:cNvSpPr>
            <a:spLocks noGrp="1"/>
          </p:cNvSpPr>
          <p:nvPr>
            <p:ph type="body" sz="quarter" idx="12" hasCustomPrompt="1"/>
          </p:nvPr>
        </p:nvSpPr>
        <p:spPr>
          <a:xfrm>
            <a:off x="533649" y="1052423"/>
            <a:ext cx="8070601" cy="3571965"/>
          </a:xfrm>
        </p:spPr>
        <p:txBody>
          <a:bodyPr/>
          <a:lstStyle>
            <a:lvl1pPr marL="285750" indent="-285750">
              <a:buFont typeface="Arial" panose="020B0604020202020204" pitchFamily="34" charset="0"/>
              <a:buChar char="•"/>
              <a:defRPr/>
            </a:lvl1pPr>
          </a:lstStyle>
          <a:p>
            <a:pPr marL="285750" marR="0" lvl="0" indent="-285750" algn="l" defTabSz="685800" rtl="0" eaLnBrk="1" fontAlgn="auto" latinLnBrk="0" hangingPunct="1">
              <a:lnSpc>
                <a:spcPct val="100000"/>
              </a:lnSpc>
              <a:spcBef>
                <a:spcPts val="750"/>
              </a:spcBef>
              <a:spcAft>
                <a:spcPts val="0"/>
              </a:spcAft>
              <a:buClr>
                <a:schemeClr val="tx1"/>
              </a:buClr>
              <a:buSzTx/>
              <a:tabLst/>
              <a:defRPr/>
            </a:pPr>
            <a:r>
              <a:rPr lang="en-GB" noProof="0" dirty="0"/>
              <a:t>Insert text</a:t>
            </a:r>
          </a:p>
        </p:txBody>
      </p:sp>
    </p:spTree>
    <p:extLst>
      <p:ext uri="{BB962C8B-B14F-4D97-AF65-F5344CB8AC3E}">
        <p14:creationId xmlns:p14="http://schemas.microsoft.com/office/powerpoint/2010/main" val="1632747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with timeline">
    <p:spTree>
      <p:nvGrpSpPr>
        <p:cNvPr id="1" name=""/>
        <p:cNvGrpSpPr/>
        <p:nvPr/>
      </p:nvGrpSpPr>
      <p:grpSpPr>
        <a:xfrm>
          <a:off x="0" y="0"/>
          <a:ext cx="0" cy="0"/>
          <a:chOff x="0" y="0"/>
          <a:chExt cx="0" cy="0"/>
        </a:xfrm>
      </p:grpSpPr>
      <p:sp>
        <p:nvSpPr>
          <p:cNvPr id="6" name="Text Placeholder 13">
            <a:extLst>
              <a:ext uri="{FF2B5EF4-FFF2-40B4-BE49-F238E27FC236}">
                <a16:creationId xmlns:a16="http://schemas.microsoft.com/office/drawing/2014/main" id="{9B741123-51A8-422D-A9CA-E1EC4C9D631B}"/>
              </a:ext>
            </a:extLst>
          </p:cNvPr>
          <p:cNvSpPr>
            <a:spLocks noGrp="1"/>
          </p:cNvSpPr>
          <p:nvPr>
            <p:ph type="body" sz="quarter" idx="12" hasCustomPrompt="1"/>
          </p:nvPr>
        </p:nvSpPr>
        <p:spPr>
          <a:xfrm>
            <a:off x="541726" y="1071863"/>
            <a:ext cx="8064500" cy="3552525"/>
          </a:xfrm>
        </p:spPr>
        <p:txBody>
          <a:bodyPr/>
          <a:lstStyle>
            <a:lvl1pPr marL="171450" indent="-171450">
              <a:buFont typeface="System Font Regular"/>
              <a:buChar char="–"/>
              <a:defRPr baseline="0"/>
            </a:lvl1pPr>
            <a:lvl2pPr marL="447675" indent="-134938">
              <a:buFont typeface="System Font Regular"/>
              <a:buChar char="–"/>
              <a:defRPr baseline="0"/>
            </a:lvl2pPr>
            <a:lvl3pPr marL="857250" indent="-171450">
              <a:buFont typeface="System Font Regular"/>
              <a:buChar char="–"/>
              <a:defRPr baseline="0"/>
            </a:lvl3pPr>
            <a:lvl4pPr marL="1200150" indent="-171450">
              <a:buFont typeface="System Font Regular"/>
              <a:buChar char="–"/>
              <a:defRPr baseline="0"/>
            </a:lvl4pPr>
            <a:lvl5pPr marL="1543050" indent="-171450">
              <a:buFont typeface="System Font Regular"/>
              <a:buChar char="–"/>
              <a:defRPr baseline="0"/>
            </a:lvl5pPr>
          </a:lstStyle>
          <a:p>
            <a:pPr lvl="0"/>
            <a:r>
              <a:rPr lang="da-DK" noProof="0" dirty="0"/>
              <a:t>Insert text</a:t>
            </a:r>
          </a:p>
        </p:txBody>
      </p:sp>
      <p:cxnSp>
        <p:nvCxnSpPr>
          <p:cNvPr id="7" name="Lige forbindelse 11">
            <a:extLst>
              <a:ext uri="{FF2B5EF4-FFF2-40B4-BE49-F238E27FC236}">
                <a16:creationId xmlns:a16="http://schemas.microsoft.com/office/drawing/2014/main" id="{765F7841-EABC-4FA4-A812-C14B99BFA3AE}"/>
              </a:ext>
            </a:extLst>
          </p:cNvPr>
          <p:cNvCxnSpPr>
            <a:cxnSpLocks/>
          </p:cNvCxnSpPr>
          <p:nvPr userDrawn="1"/>
        </p:nvCxnSpPr>
        <p:spPr>
          <a:xfrm flipH="1">
            <a:off x="546349" y="1125940"/>
            <a:ext cx="0" cy="34984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itle 4">
            <a:extLst>
              <a:ext uri="{FF2B5EF4-FFF2-40B4-BE49-F238E27FC236}">
                <a16:creationId xmlns:a16="http://schemas.microsoft.com/office/drawing/2014/main" id="{89D955AA-4D46-4C8E-89EE-79027BC9D22D}"/>
              </a:ext>
            </a:extLst>
          </p:cNvPr>
          <p:cNvSpPr>
            <a:spLocks noGrp="1"/>
          </p:cNvSpPr>
          <p:nvPr>
            <p:ph type="title" hasCustomPrompt="1"/>
          </p:nvPr>
        </p:nvSpPr>
        <p:spPr>
          <a:xfrm>
            <a:off x="533649" y="477329"/>
            <a:ext cx="8070601" cy="327804"/>
          </a:xfrm>
        </p:spPr>
        <p:txBody>
          <a:bodyPr/>
          <a:lstStyle>
            <a:lvl1pPr>
              <a:defRPr/>
            </a:lvl1pPr>
          </a:lstStyle>
          <a:p>
            <a:r>
              <a:rPr lang="en-GB" noProof="0" dirty="0"/>
              <a:t>Click to edit title</a:t>
            </a:r>
          </a:p>
        </p:txBody>
      </p:sp>
    </p:spTree>
    <p:extLst>
      <p:ext uri="{BB962C8B-B14F-4D97-AF65-F5344CB8AC3E}">
        <p14:creationId xmlns:p14="http://schemas.microsoft.com/office/powerpoint/2010/main" val="384893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orkshop agenda">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8EB3A9E-020F-BF41-851C-2C2B5D96106F}"/>
              </a:ext>
            </a:extLst>
          </p:cNvPr>
          <p:cNvSpPr/>
          <p:nvPr userDrawn="1"/>
        </p:nvSpPr>
        <p:spPr>
          <a:xfrm>
            <a:off x="4572000" y="158750"/>
            <a:ext cx="4429125" cy="482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11" name="Text Placeholder 4">
            <a:extLst>
              <a:ext uri="{FF2B5EF4-FFF2-40B4-BE49-F238E27FC236}">
                <a16:creationId xmlns:a16="http://schemas.microsoft.com/office/drawing/2014/main" id="{2C35FF43-6CEB-A24F-AD8E-2FF371227657}"/>
              </a:ext>
            </a:extLst>
          </p:cNvPr>
          <p:cNvSpPr>
            <a:spLocks noGrp="1"/>
          </p:cNvSpPr>
          <p:nvPr>
            <p:ph type="body" sz="quarter" idx="12" hasCustomPrompt="1"/>
          </p:nvPr>
        </p:nvSpPr>
        <p:spPr>
          <a:xfrm>
            <a:off x="533650" y="1039416"/>
            <a:ext cx="3826634" cy="228600"/>
          </a:xfrm>
        </p:spPr>
        <p:txBody>
          <a:bodyPr/>
          <a:lstStyle>
            <a:lvl1pPr marL="0" indent="0">
              <a:buNone/>
              <a:defRPr b="1"/>
            </a:lvl1pPr>
            <a:lvl2pPr>
              <a:defRPr b="1"/>
            </a:lvl2pPr>
            <a:lvl3pPr>
              <a:defRPr b="1"/>
            </a:lvl3pPr>
            <a:lvl4pPr>
              <a:defRPr b="1"/>
            </a:lvl4pPr>
            <a:lvl5pPr>
              <a:defRPr b="1"/>
            </a:lvl5pPr>
          </a:lstStyle>
          <a:p>
            <a:pPr lvl="0"/>
            <a:r>
              <a:rPr lang="en-GB" noProof="0"/>
              <a:t>Agenda</a:t>
            </a:r>
          </a:p>
        </p:txBody>
      </p:sp>
      <p:sp>
        <p:nvSpPr>
          <p:cNvPr id="12" name="Content Placeholder 2">
            <a:extLst>
              <a:ext uri="{FF2B5EF4-FFF2-40B4-BE49-F238E27FC236}">
                <a16:creationId xmlns:a16="http://schemas.microsoft.com/office/drawing/2014/main" id="{26EBDD77-0BA0-D34A-804A-0EC92A9EE2FC}"/>
              </a:ext>
            </a:extLst>
          </p:cNvPr>
          <p:cNvSpPr>
            <a:spLocks noGrp="1"/>
          </p:cNvSpPr>
          <p:nvPr>
            <p:ph idx="13" hasCustomPrompt="1"/>
          </p:nvPr>
        </p:nvSpPr>
        <p:spPr>
          <a:xfrm>
            <a:off x="4778597" y="1385999"/>
            <a:ext cx="3826687" cy="1299803"/>
          </a:xfrm>
        </p:spPr>
        <p:txBody>
          <a:bodyPr>
            <a:noAutofit/>
          </a:bodyPr>
          <a:lstStyle>
            <a:lvl1pPr marL="0" indent="0">
              <a:buClr>
                <a:schemeClr val="bg1"/>
              </a:buClr>
              <a:buFontTx/>
              <a:buNone/>
              <a:tabLst>
                <a:tab pos="1862138" algn="l"/>
              </a:tabLst>
              <a:defRPr sz="1200">
                <a:solidFill>
                  <a:schemeClr val="bg1"/>
                </a:solidFill>
              </a:defRPr>
            </a:lvl1pPr>
            <a:lvl2pPr marL="312737" indent="0">
              <a:buClr>
                <a:schemeClr val="bg1"/>
              </a:buClr>
              <a:buFontTx/>
              <a:buNone/>
              <a:defRPr sz="1200">
                <a:solidFill>
                  <a:schemeClr val="bg1"/>
                </a:solidFill>
              </a:defRPr>
            </a:lvl2pPr>
            <a:lvl3pPr marL="685800" indent="0">
              <a:buClr>
                <a:schemeClr val="bg1"/>
              </a:buClr>
              <a:buFontTx/>
              <a:buNone/>
              <a:defRPr sz="1200">
                <a:solidFill>
                  <a:schemeClr val="bg1"/>
                </a:solidFill>
              </a:defRPr>
            </a:lvl3pPr>
            <a:lvl4pPr marL="1028700" indent="0">
              <a:buClr>
                <a:schemeClr val="bg1"/>
              </a:buClr>
              <a:buFontTx/>
              <a:buNone/>
              <a:defRPr sz="1200">
                <a:solidFill>
                  <a:schemeClr val="bg1"/>
                </a:solidFill>
              </a:defRPr>
            </a:lvl4pPr>
            <a:lvl5pPr marL="1371600" indent="0">
              <a:buClr>
                <a:schemeClr val="bg1"/>
              </a:buClr>
              <a:buFontTx/>
              <a:buNone/>
              <a:defRPr sz="1200">
                <a:solidFill>
                  <a:schemeClr val="bg1"/>
                </a:solidFill>
              </a:defRPr>
            </a:lvl5pPr>
          </a:lstStyle>
          <a:p>
            <a:pPr lvl="0"/>
            <a:r>
              <a:rPr lang="en-GB" noProof="0" dirty="0"/>
              <a:t>Insert text</a:t>
            </a:r>
          </a:p>
        </p:txBody>
      </p:sp>
      <p:sp>
        <p:nvSpPr>
          <p:cNvPr id="13" name="Text Placeholder 4">
            <a:extLst>
              <a:ext uri="{FF2B5EF4-FFF2-40B4-BE49-F238E27FC236}">
                <a16:creationId xmlns:a16="http://schemas.microsoft.com/office/drawing/2014/main" id="{34745526-66DF-844C-A035-8973B0653372}"/>
              </a:ext>
            </a:extLst>
          </p:cNvPr>
          <p:cNvSpPr>
            <a:spLocks noGrp="1"/>
          </p:cNvSpPr>
          <p:nvPr>
            <p:ph type="body" sz="quarter" idx="14" hasCustomPrompt="1"/>
          </p:nvPr>
        </p:nvSpPr>
        <p:spPr>
          <a:xfrm>
            <a:off x="4783541" y="1039416"/>
            <a:ext cx="3840863" cy="228600"/>
          </a:xfrm>
        </p:spPr>
        <p:txBody>
          <a:bodyPr/>
          <a:lstStyle>
            <a:lvl1pPr marL="0" indent="0">
              <a:buNone/>
              <a:defRPr b="1">
                <a:solidFill>
                  <a:schemeClr val="bg1"/>
                </a:solidFill>
              </a:defRPr>
            </a:lvl1pPr>
            <a:lvl2pPr>
              <a:defRPr b="1"/>
            </a:lvl2pPr>
            <a:lvl3pPr>
              <a:defRPr b="1"/>
            </a:lvl3pPr>
            <a:lvl4pPr>
              <a:defRPr b="1"/>
            </a:lvl4pPr>
            <a:lvl5pPr>
              <a:defRPr b="1"/>
            </a:lvl5pPr>
          </a:lstStyle>
          <a:p>
            <a:pPr lvl="0"/>
            <a:r>
              <a:rPr lang="en-GB" noProof="0"/>
              <a:t>Add workshop goal</a:t>
            </a:r>
          </a:p>
        </p:txBody>
      </p:sp>
      <p:sp>
        <p:nvSpPr>
          <p:cNvPr id="14" name="Text Placeholder 4">
            <a:extLst>
              <a:ext uri="{FF2B5EF4-FFF2-40B4-BE49-F238E27FC236}">
                <a16:creationId xmlns:a16="http://schemas.microsoft.com/office/drawing/2014/main" id="{54AC0F6B-FC54-F64D-A9C4-3AD1B08416B7}"/>
              </a:ext>
            </a:extLst>
          </p:cNvPr>
          <p:cNvSpPr>
            <a:spLocks noGrp="1"/>
          </p:cNvSpPr>
          <p:nvPr>
            <p:ph type="body" sz="quarter" idx="15" hasCustomPrompt="1"/>
          </p:nvPr>
        </p:nvSpPr>
        <p:spPr>
          <a:xfrm>
            <a:off x="4783541" y="559824"/>
            <a:ext cx="3840863" cy="228600"/>
          </a:xfrm>
        </p:spPr>
        <p:txBody>
          <a:bodyPr/>
          <a:lstStyle>
            <a:lvl1pPr marL="0" indent="0">
              <a:buNone/>
              <a:defRPr sz="1000" b="1">
                <a:solidFill>
                  <a:schemeClr val="bg1"/>
                </a:solidFill>
              </a:defRPr>
            </a:lvl1pPr>
            <a:lvl2pPr>
              <a:defRPr b="1"/>
            </a:lvl2pPr>
            <a:lvl3pPr>
              <a:defRPr b="1"/>
            </a:lvl3pPr>
            <a:lvl4pPr>
              <a:defRPr b="1"/>
            </a:lvl4pPr>
            <a:lvl5pPr>
              <a:defRPr b="1"/>
            </a:lvl5pPr>
          </a:lstStyle>
          <a:p>
            <a:pPr lvl="0"/>
            <a:r>
              <a:rPr lang="en-GB" noProof="0"/>
              <a:t>Date and time</a:t>
            </a:r>
          </a:p>
        </p:txBody>
      </p:sp>
      <p:sp>
        <p:nvSpPr>
          <p:cNvPr id="15" name="Content Placeholder 2">
            <a:extLst>
              <a:ext uri="{FF2B5EF4-FFF2-40B4-BE49-F238E27FC236}">
                <a16:creationId xmlns:a16="http://schemas.microsoft.com/office/drawing/2014/main" id="{D863A529-EF68-A341-AEC0-AA9ACCD980BD}"/>
              </a:ext>
            </a:extLst>
          </p:cNvPr>
          <p:cNvSpPr>
            <a:spLocks noGrp="1"/>
          </p:cNvSpPr>
          <p:nvPr>
            <p:ph idx="16" hasCustomPrompt="1"/>
          </p:nvPr>
        </p:nvSpPr>
        <p:spPr>
          <a:xfrm>
            <a:off x="4778597" y="3150368"/>
            <a:ext cx="3826687" cy="1474019"/>
          </a:xfrm>
        </p:spPr>
        <p:txBody>
          <a:bodyPr numCol="2" spcCol="72000">
            <a:normAutofit/>
          </a:bodyPr>
          <a:lstStyle>
            <a:lvl1pPr marL="0" indent="0">
              <a:spcBef>
                <a:spcPts val="0"/>
              </a:spcBef>
              <a:buClr>
                <a:schemeClr val="bg1"/>
              </a:buClr>
              <a:buFontTx/>
              <a:buNone/>
              <a:tabLst>
                <a:tab pos="1862138" algn="l"/>
              </a:tabLst>
              <a:defRPr sz="1200">
                <a:solidFill>
                  <a:schemeClr val="bg1"/>
                </a:solidFill>
              </a:defRPr>
            </a:lvl1pPr>
            <a:lvl2pPr marL="312737" indent="0">
              <a:buClr>
                <a:schemeClr val="bg1"/>
              </a:buClr>
              <a:buFontTx/>
              <a:buNone/>
              <a:defRPr sz="1400">
                <a:solidFill>
                  <a:schemeClr val="bg1"/>
                </a:solidFill>
              </a:defRPr>
            </a:lvl2pPr>
            <a:lvl3pPr marL="685800" indent="0">
              <a:buClr>
                <a:schemeClr val="bg1"/>
              </a:buClr>
              <a:buFontTx/>
              <a:buNone/>
              <a:defRPr sz="1400">
                <a:solidFill>
                  <a:schemeClr val="bg1"/>
                </a:solidFill>
              </a:defRPr>
            </a:lvl3pPr>
            <a:lvl4pPr marL="1028700" indent="0">
              <a:buClr>
                <a:schemeClr val="bg1"/>
              </a:buClr>
              <a:buFontTx/>
              <a:buNone/>
              <a:defRPr sz="1400">
                <a:solidFill>
                  <a:schemeClr val="bg1"/>
                </a:solidFill>
              </a:defRPr>
            </a:lvl4pPr>
            <a:lvl5pPr marL="1371600" indent="0">
              <a:buClr>
                <a:schemeClr val="bg1"/>
              </a:buClr>
              <a:buFontTx/>
              <a:buNone/>
              <a:defRPr sz="1400">
                <a:solidFill>
                  <a:schemeClr val="bg1"/>
                </a:solidFill>
              </a:defRPr>
            </a:lvl5pPr>
          </a:lstStyle>
          <a:p>
            <a:pPr lvl="0"/>
            <a:r>
              <a:rPr lang="en-GB" noProof="0" dirty="0"/>
              <a:t>Insert text</a:t>
            </a:r>
          </a:p>
        </p:txBody>
      </p:sp>
      <p:sp>
        <p:nvSpPr>
          <p:cNvPr id="16" name="Text Placeholder 4">
            <a:extLst>
              <a:ext uri="{FF2B5EF4-FFF2-40B4-BE49-F238E27FC236}">
                <a16:creationId xmlns:a16="http://schemas.microsoft.com/office/drawing/2014/main" id="{9DC9C7C7-9B9A-5246-B60D-6FF76ECD510D}"/>
              </a:ext>
            </a:extLst>
          </p:cNvPr>
          <p:cNvSpPr>
            <a:spLocks noGrp="1"/>
          </p:cNvSpPr>
          <p:nvPr>
            <p:ph type="body" sz="quarter" idx="17" hasCustomPrompt="1"/>
          </p:nvPr>
        </p:nvSpPr>
        <p:spPr>
          <a:xfrm>
            <a:off x="4783541" y="2803785"/>
            <a:ext cx="3840863" cy="228600"/>
          </a:xfrm>
        </p:spPr>
        <p:txBody>
          <a:bodyPr/>
          <a:lstStyle>
            <a:lvl1pPr marL="0" indent="0">
              <a:buNone/>
              <a:defRPr b="1">
                <a:solidFill>
                  <a:schemeClr val="bg1"/>
                </a:solidFill>
              </a:defRPr>
            </a:lvl1pPr>
            <a:lvl2pPr>
              <a:defRPr b="1"/>
            </a:lvl2pPr>
            <a:lvl3pPr>
              <a:defRPr b="1"/>
            </a:lvl3pPr>
            <a:lvl4pPr>
              <a:defRPr b="1"/>
            </a:lvl4pPr>
            <a:lvl5pPr>
              <a:defRPr b="1"/>
            </a:lvl5pPr>
          </a:lstStyle>
          <a:p>
            <a:pPr lvl="0"/>
            <a:r>
              <a:rPr lang="en-GB" noProof="0"/>
              <a:t>Add participants</a:t>
            </a:r>
          </a:p>
        </p:txBody>
      </p:sp>
      <p:sp>
        <p:nvSpPr>
          <p:cNvPr id="4" name="Title 3">
            <a:extLst>
              <a:ext uri="{FF2B5EF4-FFF2-40B4-BE49-F238E27FC236}">
                <a16:creationId xmlns:a16="http://schemas.microsoft.com/office/drawing/2014/main" id="{02DBDFA3-8BCC-F34E-93D6-FB94E0983002}"/>
              </a:ext>
            </a:extLst>
          </p:cNvPr>
          <p:cNvSpPr>
            <a:spLocks noGrp="1"/>
          </p:cNvSpPr>
          <p:nvPr>
            <p:ph type="title" hasCustomPrompt="1"/>
          </p:nvPr>
        </p:nvSpPr>
        <p:spPr>
          <a:xfrm>
            <a:off x="533650" y="471577"/>
            <a:ext cx="3832788" cy="327804"/>
          </a:xfrm>
        </p:spPr>
        <p:txBody>
          <a:bodyPr/>
          <a:lstStyle/>
          <a:p>
            <a:r>
              <a:rPr lang="en-GB" noProof="0"/>
              <a:t>Add workshop title</a:t>
            </a:r>
          </a:p>
        </p:txBody>
      </p:sp>
      <p:sp>
        <p:nvSpPr>
          <p:cNvPr id="28" name="Text Placeholder 13">
            <a:extLst>
              <a:ext uri="{FF2B5EF4-FFF2-40B4-BE49-F238E27FC236}">
                <a16:creationId xmlns:a16="http://schemas.microsoft.com/office/drawing/2014/main" id="{0C3A28F9-C656-7744-92AF-202E2546916F}"/>
              </a:ext>
            </a:extLst>
          </p:cNvPr>
          <p:cNvSpPr>
            <a:spLocks noGrp="1"/>
          </p:cNvSpPr>
          <p:nvPr>
            <p:ph type="body" sz="quarter" idx="18" hasCustomPrompt="1"/>
          </p:nvPr>
        </p:nvSpPr>
        <p:spPr>
          <a:xfrm>
            <a:off x="533650" y="1386000"/>
            <a:ext cx="3832787" cy="3238387"/>
          </a:xfrm>
        </p:spPr>
        <p:txBody>
          <a:bodyPr/>
          <a:lstStyle/>
          <a:p>
            <a:pPr lvl="0"/>
            <a:r>
              <a:rPr lang="en-GB" noProof="0" dirty="0"/>
              <a:t>Insert text</a:t>
            </a:r>
          </a:p>
        </p:txBody>
      </p:sp>
      <p:sp>
        <p:nvSpPr>
          <p:cNvPr id="29" name="TextBox 28">
            <a:extLst>
              <a:ext uri="{FF2B5EF4-FFF2-40B4-BE49-F238E27FC236}">
                <a16:creationId xmlns:a16="http://schemas.microsoft.com/office/drawing/2014/main" id="{A30F3174-4EB7-FF42-A757-1477CE8408EF}"/>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solidFill>
                  <a:schemeClr val="bg1"/>
                </a:solidFill>
              </a:rPr>
              <a:pPr algn="r"/>
              <a:t>‹#›</a:t>
            </a:fld>
            <a:endParaRPr lang="en-GB" sz="800" noProof="0">
              <a:solidFill>
                <a:schemeClr val="bg1"/>
              </a:solidFill>
            </a:endParaRPr>
          </a:p>
        </p:txBody>
      </p:sp>
    </p:spTree>
    <p:extLst>
      <p:ext uri="{BB962C8B-B14F-4D97-AF65-F5344CB8AC3E}">
        <p14:creationId xmlns:p14="http://schemas.microsoft.com/office/powerpoint/2010/main" val="74733913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clusion 1">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4D9AC15-4AB9-9343-BA26-FC911F3FDE70}"/>
              </a:ext>
            </a:extLst>
          </p:cNvPr>
          <p:cNvSpPr/>
          <p:nvPr userDrawn="1"/>
        </p:nvSpPr>
        <p:spPr>
          <a:xfrm>
            <a:off x="0" y="0"/>
            <a:ext cx="9144000" cy="5143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2" name="Title 1"/>
          <p:cNvSpPr>
            <a:spLocks noGrp="1"/>
          </p:cNvSpPr>
          <p:nvPr>
            <p:ph type="ctrTitle" hasCustomPrompt="1"/>
          </p:nvPr>
        </p:nvSpPr>
        <p:spPr>
          <a:xfrm>
            <a:off x="1126110" y="1335600"/>
            <a:ext cx="5039797" cy="3135499"/>
          </a:xfrm>
        </p:spPr>
        <p:txBody>
          <a:bodyPr lIns="0" tIns="0" rIns="0" bIns="0" anchor="t" anchorCtr="0">
            <a:normAutofit/>
          </a:bodyPr>
          <a:lstStyle>
            <a:lvl1pPr algn="l">
              <a:lnSpc>
                <a:spcPts val="4000"/>
              </a:lnSpc>
              <a:defRPr sz="4400" cap="all" baseline="0">
                <a:solidFill>
                  <a:schemeClr val="accent4"/>
                </a:solidFill>
              </a:defRPr>
            </a:lvl1pPr>
          </a:lstStyle>
          <a:p>
            <a:r>
              <a:rPr lang="en-GB" noProof="0"/>
              <a:t>Conclusion</a:t>
            </a:r>
          </a:p>
        </p:txBody>
      </p:sp>
      <p:sp>
        <p:nvSpPr>
          <p:cNvPr id="11" name="TextBox 10">
            <a:extLst>
              <a:ext uri="{FF2B5EF4-FFF2-40B4-BE49-F238E27FC236}">
                <a16:creationId xmlns:a16="http://schemas.microsoft.com/office/drawing/2014/main" id="{E2C9CB07-78E4-DF47-ADAA-770BADDC00D1}"/>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solidFill>
                  <a:schemeClr val="bg1"/>
                </a:solidFill>
              </a:rPr>
              <a:pPr algn="r"/>
              <a:t>‹#›</a:t>
            </a:fld>
            <a:endParaRPr lang="en-GB" sz="800" noProof="0">
              <a:solidFill>
                <a:schemeClr val="bg1"/>
              </a:solidFill>
            </a:endParaRPr>
          </a:p>
        </p:txBody>
      </p:sp>
      <p:pic>
        <p:nvPicPr>
          <p:cNvPr id="6" name="Graphic 7">
            <a:extLst>
              <a:ext uri="{FF2B5EF4-FFF2-40B4-BE49-F238E27FC236}">
                <a16:creationId xmlns:a16="http://schemas.microsoft.com/office/drawing/2014/main" id="{A415BD9B-2F86-44DB-82F0-796129FD85F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50938" y="4788155"/>
            <a:ext cx="779169" cy="109728"/>
          </a:xfrm>
          <a:prstGeom prst="rect">
            <a:avLst/>
          </a:prstGeom>
        </p:spPr>
      </p:pic>
    </p:spTree>
    <p:extLst>
      <p:ext uri="{BB962C8B-B14F-4D97-AF65-F5344CB8AC3E}">
        <p14:creationId xmlns:p14="http://schemas.microsoft.com/office/powerpoint/2010/main" val="2298806506"/>
      </p:ext>
    </p:extLst>
  </p:cSld>
  <p:clrMapOvr>
    <a:masterClrMapping/>
  </p:clrMapOvr>
  <p:extLst>
    <p:ext uri="{DCECCB84-F9BA-43D5-87BE-67443E8EF086}">
      <p15:sldGuideLst xmlns:p15="http://schemas.microsoft.com/office/powerpoint/2012/main">
        <p15:guide id="1" pos="725">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clusion 2">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26110" y="1335600"/>
            <a:ext cx="5039797" cy="3135499"/>
          </a:xfrm>
        </p:spPr>
        <p:txBody>
          <a:bodyPr lIns="0" tIns="0" rIns="0" bIns="0" anchor="t" anchorCtr="0">
            <a:normAutofit/>
          </a:bodyPr>
          <a:lstStyle>
            <a:lvl1pPr algn="l">
              <a:lnSpc>
                <a:spcPts val="4000"/>
              </a:lnSpc>
              <a:defRPr sz="4400" cap="all" baseline="0">
                <a:solidFill>
                  <a:schemeClr val="tx2"/>
                </a:solidFill>
              </a:defRPr>
            </a:lvl1pPr>
          </a:lstStyle>
          <a:p>
            <a:r>
              <a:rPr lang="en-GB" noProof="0"/>
              <a:t>Conclusion</a:t>
            </a:r>
          </a:p>
        </p:txBody>
      </p:sp>
      <p:sp>
        <p:nvSpPr>
          <p:cNvPr id="7" name="TextBox 6">
            <a:extLst>
              <a:ext uri="{FF2B5EF4-FFF2-40B4-BE49-F238E27FC236}">
                <a16:creationId xmlns:a16="http://schemas.microsoft.com/office/drawing/2014/main" id="{EF5ED56F-8F37-D949-BB31-B03884069A65}"/>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pPr algn="r"/>
              <a:t>‹#›</a:t>
            </a:fld>
            <a:endParaRPr lang="en-GB" sz="800" noProof="0"/>
          </a:p>
        </p:txBody>
      </p:sp>
      <p:pic>
        <p:nvPicPr>
          <p:cNvPr id="6" name="Graphic 5">
            <a:extLst>
              <a:ext uri="{FF2B5EF4-FFF2-40B4-BE49-F238E27FC236}">
                <a16:creationId xmlns:a16="http://schemas.microsoft.com/office/drawing/2014/main" id="{C0DA7879-3AB5-43C5-8D40-AE4D6D95159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50938" y="4788157"/>
            <a:ext cx="779169" cy="109728"/>
          </a:xfrm>
          <a:prstGeom prst="rect">
            <a:avLst/>
          </a:prstGeom>
        </p:spPr>
      </p:pic>
    </p:spTree>
    <p:extLst>
      <p:ext uri="{BB962C8B-B14F-4D97-AF65-F5344CB8AC3E}">
        <p14:creationId xmlns:p14="http://schemas.microsoft.com/office/powerpoint/2010/main" val="3525581494"/>
      </p:ext>
    </p:extLst>
  </p:cSld>
  <p:clrMapOvr>
    <a:masterClrMapping/>
  </p:clrMapOvr>
  <p:extLst>
    <p:ext uri="{DCECCB84-F9BA-43D5-87BE-67443E8EF086}">
      <p15:sldGuideLst xmlns:p15="http://schemas.microsoft.com/office/powerpoint/2012/main">
        <p15:guide id="1" pos="725">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4.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649" y="519113"/>
            <a:ext cx="8070601" cy="294532"/>
          </a:xfrm>
          <a:prstGeom prst="rect">
            <a:avLst/>
          </a:prstGeom>
        </p:spPr>
        <p:txBody>
          <a:bodyPr vert="horz" lIns="0" tIns="0" rIns="0" bIns="0" rtlCol="0" anchor="b" anchorCtr="0">
            <a:normAutofit/>
          </a:bodyPr>
          <a:lstStyle/>
          <a:p>
            <a:r>
              <a:rPr lang="en-GB" noProof="0" dirty="0"/>
              <a:t>Click to edit title</a:t>
            </a:r>
          </a:p>
        </p:txBody>
      </p:sp>
      <p:sp>
        <p:nvSpPr>
          <p:cNvPr id="3" name="Text Placeholder 2"/>
          <p:cNvSpPr>
            <a:spLocks noGrp="1"/>
          </p:cNvSpPr>
          <p:nvPr>
            <p:ph type="body" idx="1"/>
          </p:nvPr>
        </p:nvSpPr>
        <p:spPr>
          <a:xfrm>
            <a:off x="533649" y="1063255"/>
            <a:ext cx="8064498" cy="3552846"/>
          </a:xfrm>
          <a:prstGeom prst="rect">
            <a:avLst/>
          </a:prstGeom>
        </p:spPr>
        <p:txBody>
          <a:bodyPr vert="horz" lIns="0" tIns="0" rIns="0" bIns="0" rtlCol="0" anchor="t" anchorCtr="0">
            <a:normAutofit/>
          </a:bodyPr>
          <a:lstStyle/>
          <a:p>
            <a:pPr lvl="0"/>
            <a:r>
              <a:rPr lang="en-GB" noProof="0" dirty="0"/>
              <a:t>Insert text</a:t>
            </a:r>
          </a:p>
        </p:txBody>
      </p:sp>
      <p:sp>
        <p:nvSpPr>
          <p:cNvPr id="19" name="Text Placeholder 10">
            <a:extLst>
              <a:ext uri="{FF2B5EF4-FFF2-40B4-BE49-F238E27FC236}">
                <a16:creationId xmlns:a16="http://schemas.microsoft.com/office/drawing/2014/main" id="{4BD53941-A3E4-3748-8EC9-CCB59BD453DC}"/>
              </a:ext>
            </a:extLst>
          </p:cNvPr>
          <p:cNvSpPr txBox="1">
            <a:spLocks/>
          </p:cNvSpPr>
          <p:nvPr userDrawn="1"/>
        </p:nvSpPr>
        <p:spPr>
          <a:xfrm>
            <a:off x="533649" y="928061"/>
            <a:ext cx="129600" cy="18000"/>
          </a:xfrm>
          <a:prstGeom prst="rect">
            <a:avLst/>
          </a:prstGeom>
          <a:blipFill>
            <a:blip r:embed="rId28">
              <a:extLst>
                <a:ext uri="{96DAC541-7B7A-43D3-8B79-37D633B846F1}">
                  <asvg:svgBlip xmlns:asvg="http://schemas.microsoft.com/office/drawing/2016/SVG/main" r:embed="rId29"/>
                </a:ext>
              </a:extLst>
            </a:blip>
            <a:stretch>
              <a:fillRect/>
            </a:stretch>
          </a:blipFill>
        </p:spPr>
        <p:txBody>
          <a:bodyPr bIns="7200">
            <a:normAutofit fontScale="25000" lnSpcReduction="20000"/>
          </a:bodyPr>
          <a:lstStyle>
            <a:lvl1pPr marL="0" indent="0" algn="l" defTabSz="685800" rtl="0" eaLnBrk="1" latinLnBrk="0" hangingPunct="1">
              <a:lnSpc>
                <a:spcPct val="100000"/>
              </a:lnSpc>
              <a:spcBef>
                <a:spcPts val="750"/>
              </a:spcBef>
              <a:buClr>
                <a:schemeClr val="tx1"/>
              </a:buClr>
              <a:buFontTx/>
              <a:buNone/>
              <a:defRPr sz="100" kern="1200">
                <a:solidFill>
                  <a:srgbClr val="FF0000"/>
                </a:solidFill>
                <a:latin typeface="+mn-lt"/>
                <a:ea typeface="+mn-ea"/>
                <a:cs typeface="+mn-cs"/>
              </a:defRPr>
            </a:lvl1pPr>
            <a:lvl2pPr marL="447675" indent="-134938" algn="l" defTabSz="685800" rtl="0" eaLnBrk="1" latinLnBrk="0" hangingPunct="1">
              <a:lnSpc>
                <a:spcPct val="100000"/>
              </a:lnSpc>
              <a:spcBef>
                <a:spcPts val="375"/>
              </a:spcBef>
              <a:buClr>
                <a:schemeClr val="tx1"/>
              </a:buClr>
              <a:buFont typeface="Arial" panose="020B0604020202020204" pitchFamily="34" charset="0"/>
              <a:buChar char="•"/>
              <a:tabLst/>
              <a:defRPr sz="14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noProof="0"/>
              <a:t>.</a:t>
            </a:r>
          </a:p>
        </p:txBody>
      </p:sp>
      <p:sp>
        <p:nvSpPr>
          <p:cNvPr id="34" name="TextBox 33">
            <a:extLst>
              <a:ext uri="{FF2B5EF4-FFF2-40B4-BE49-F238E27FC236}">
                <a16:creationId xmlns:a16="http://schemas.microsoft.com/office/drawing/2014/main" id="{1AEAFE48-E092-0541-90A9-7A19F42A2DFC}"/>
              </a:ext>
            </a:extLst>
          </p:cNvPr>
          <p:cNvSpPr txBox="1"/>
          <p:nvPr userDrawn="1"/>
        </p:nvSpPr>
        <p:spPr>
          <a:xfrm>
            <a:off x="8067369" y="4788155"/>
            <a:ext cx="536881" cy="196595"/>
          </a:xfrm>
          <a:prstGeom prst="rect">
            <a:avLst/>
          </a:prstGeom>
          <a:noFill/>
        </p:spPr>
        <p:txBody>
          <a:bodyPr wrap="square" lIns="0" tIns="0" rIns="0" bIns="0" rtlCol="0">
            <a:noAutofit/>
          </a:bodyPr>
          <a:lstStyle/>
          <a:p>
            <a:pPr algn="r"/>
            <a:fld id="{59836263-BA1D-3449-85A4-C83D0CFDFF94}" type="slidenum">
              <a:rPr lang="en-GB" sz="800" noProof="0" smtClean="0"/>
              <a:pPr algn="r"/>
              <a:t>‹#›</a:t>
            </a:fld>
            <a:endParaRPr lang="en-GB" sz="800" noProof="0"/>
          </a:p>
        </p:txBody>
      </p:sp>
      <p:pic>
        <p:nvPicPr>
          <p:cNvPr id="8" name="Graphic 7">
            <a:extLst>
              <a:ext uri="{FF2B5EF4-FFF2-40B4-BE49-F238E27FC236}">
                <a16:creationId xmlns:a16="http://schemas.microsoft.com/office/drawing/2014/main" id="{23D0037D-EE45-41AD-8D3B-B6FE11EFED12}"/>
              </a:ext>
            </a:extLst>
          </p:cNvPr>
          <p:cNvPicPr>
            <a:picLocks noChangeAspect="1"/>
          </p:cNvPicPr>
          <p:nvPr userDrawn="1"/>
        </p:nvPicPr>
        <p:blipFill>
          <a:blip r:embed="rId30">
            <a:extLst>
              <a:ext uri="{96DAC541-7B7A-43D3-8B79-37D633B846F1}">
                <asvg:svgBlip xmlns:asvg="http://schemas.microsoft.com/office/drawing/2016/SVG/main" r:embed="rId31"/>
              </a:ext>
            </a:extLst>
          </a:blip>
          <a:srcRect/>
          <a:stretch/>
        </p:blipFill>
        <p:spPr>
          <a:xfrm>
            <a:off x="539750" y="4786466"/>
            <a:ext cx="779169" cy="109728"/>
          </a:xfrm>
          <a:prstGeom prst="rect">
            <a:avLst/>
          </a:prstGeom>
        </p:spPr>
      </p:pic>
    </p:spTree>
    <p:extLst>
      <p:ext uri="{BB962C8B-B14F-4D97-AF65-F5344CB8AC3E}">
        <p14:creationId xmlns:p14="http://schemas.microsoft.com/office/powerpoint/2010/main" val="391386043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715" r:id="rId3"/>
    <p:sldLayoutId id="2147483704" r:id="rId4"/>
    <p:sldLayoutId id="2147483662" r:id="rId5"/>
    <p:sldLayoutId id="2147483716" r:id="rId6"/>
    <p:sldLayoutId id="2147483692" r:id="rId7"/>
    <p:sldLayoutId id="2147483681" r:id="rId8"/>
    <p:sldLayoutId id="2147483682" r:id="rId9"/>
    <p:sldLayoutId id="2147483674" r:id="rId10"/>
    <p:sldLayoutId id="2147483675" r:id="rId11"/>
    <p:sldLayoutId id="2147483676" r:id="rId12"/>
    <p:sldLayoutId id="2147483706" r:id="rId13"/>
    <p:sldLayoutId id="2147483708" r:id="rId14"/>
    <p:sldLayoutId id="2147483709" r:id="rId15"/>
    <p:sldLayoutId id="2147483710" r:id="rId16"/>
    <p:sldLayoutId id="2147483673" r:id="rId17"/>
    <p:sldLayoutId id="2147483711" r:id="rId18"/>
    <p:sldLayoutId id="2147483678" r:id="rId19"/>
    <p:sldLayoutId id="2147483712" r:id="rId20"/>
    <p:sldLayoutId id="2147483683" r:id="rId21"/>
    <p:sldLayoutId id="2147483684" r:id="rId22"/>
    <p:sldLayoutId id="2147483697" r:id="rId23"/>
    <p:sldLayoutId id="2147483713" r:id="rId24"/>
    <p:sldLayoutId id="2147483714" r:id="rId25"/>
    <p:sldLayoutId id="2147483694" r:id="rId26"/>
  </p:sldLayoutIdLst>
  <p:hf sldNum="0" hdr="0" ftr="0" dt="0"/>
  <p:txStyles>
    <p:titleStyle>
      <a:lvl1pPr algn="l" defTabSz="685800" rtl="0" eaLnBrk="1" latinLnBrk="0" hangingPunct="1">
        <a:lnSpc>
          <a:spcPts val="2300"/>
        </a:lnSpc>
        <a:spcBef>
          <a:spcPct val="0"/>
        </a:spcBef>
        <a:buNone/>
        <a:defRPr sz="2200" b="1" kern="1200">
          <a:solidFill>
            <a:schemeClr val="tx1"/>
          </a:solidFill>
          <a:latin typeface="+mj-lt"/>
          <a:ea typeface="+mj-ea"/>
          <a:cs typeface="+mj-cs"/>
        </a:defRPr>
      </a:lvl1pPr>
    </p:titleStyle>
    <p:bodyStyle>
      <a:lvl1pPr marL="285750" indent="-285750" algn="l" defTabSz="685800" rtl="0" eaLnBrk="1" latinLnBrk="0" hangingPunct="1">
        <a:lnSpc>
          <a:spcPct val="100000"/>
        </a:lnSpc>
        <a:spcBef>
          <a:spcPts val="750"/>
        </a:spcBef>
        <a:buClr>
          <a:schemeClr val="tx1"/>
        </a:buClr>
        <a:buFont typeface="Arial" panose="020B0604020202020204" pitchFamily="34" charset="0"/>
        <a:buChar char="•"/>
        <a:defRPr sz="1600" kern="1200">
          <a:solidFill>
            <a:schemeClr val="tx1"/>
          </a:solidFill>
          <a:latin typeface="+mn-lt"/>
          <a:ea typeface="+mn-ea"/>
          <a:cs typeface="+mn-cs"/>
        </a:defRPr>
      </a:lvl1pPr>
      <a:lvl2pPr marL="447675" indent="-134938" algn="l" defTabSz="685800" rtl="0" eaLnBrk="1" latinLnBrk="0" hangingPunct="1">
        <a:lnSpc>
          <a:spcPct val="100000"/>
        </a:lnSpc>
        <a:spcBef>
          <a:spcPts val="375"/>
        </a:spcBef>
        <a:buClr>
          <a:schemeClr val="tx1"/>
        </a:buClr>
        <a:buFont typeface="Arial" panose="020B0604020202020204" pitchFamily="34" charset="0"/>
        <a:buChar char="•"/>
        <a:tabLst/>
        <a:defRPr sz="14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Clr>
          <a:schemeClr val="tx1"/>
        </a:buClr>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0" userDrawn="1">
          <p15:clr>
            <a:srgbClr val="F26B43"/>
          </p15:clr>
        </p15:guide>
        <p15:guide id="2" orient="horz" pos="327" userDrawn="1">
          <p15:clr>
            <a:srgbClr val="F26B43"/>
          </p15:clr>
        </p15:guide>
        <p15:guide id="3" pos="5420" userDrawn="1">
          <p15:clr>
            <a:srgbClr val="F26B43"/>
          </p15:clr>
        </p15:guide>
        <p15:guide id="4" orient="horz" pos="2913" userDrawn="1">
          <p15:clr>
            <a:srgbClr val="F26B43"/>
          </p15:clr>
        </p15:guide>
        <p15:guide id="5" orient="horz" pos="100" userDrawn="1">
          <p15:clr>
            <a:srgbClr val="F26B43"/>
          </p15:clr>
        </p15:guide>
        <p15:guide id="6" pos="5670" userDrawn="1">
          <p15:clr>
            <a:srgbClr val="F26B43"/>
          </p15:clr>
        </p15:guide>
        <p15:guide id="7" orient="horz" pos="3140" userDrawn="1">
          <p15:clr>
            <a:srgbClr val="F26B43"/>
          </p15:clr>
        </p15:guide>
        <p15:guide id="8" pos="90" userDrawn="1">
          <p15:clr>
            <a:srgbClr val="F26B43"/>
          </p15:clr>
        </p15:guide>
        <p15:guide id="9" pos="2880" userDrawn="1">
          <p15:clr>
            <a:srgbClr val="F26B43"/>
          </p15:clr>
        </p15:guide>
        <p15:guide id="10" orient="horz" pos="3072" userDrawn="1">
          <p15:clr>
            <a:srgbClr val="F26B43"/>
          </p15:clr>
        </p15:guide>
        <p15:guide id="11" orient="horz" pos="89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6.svg"/><Relationship Id="rId7" Type="http://schemas.openxmlformats.org/officeDocument/2006/relationships/image" Target="../media/image20.svg"/><Relationship Id="rId2" Type="http://schemas.openxmlformats.org/officeDocument/2006/relationships/image" Target="../media/image15.png"/><Relationship Id="rId1" Type="http://schemas.openxmlformats.org/officeDocument/2006/relationships/slideLayout" Target="../slideLayouts/slideLayout5.xml"/><Relationship Id="rId6" Type="http://schemas.openxmlformats.org/officeDocument/2006/relationships/image" Target="../media/image19.png"/><Relationship Id="rId5" Type="http://schemas.openxmlformats.org/officeDocument/2006/relationships/image" Target="../media/image18.sv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5.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2.png"/><Relationship Id="rId1" Type="http://schemas.openxmlformats.org/officeDocument/2006/relationships/slideLayout" Target="../slideLayouts/slideLayout5.xml"/><Relationship Id="rId4" Type="http://schemas.openxmlformats.org/officeDocument/2006/relationships/image" Target="../media/image20.svg"/></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859AF0-8578-4A3F-9225-4185D0EAAF93}"/>
              </a:ext>
            </a:extLst>
          </p:cNvPr>
          <p:cNvSpPr>
            <a:spLocks noGrp="1"/>
          </p:cNvSpPr>
          <p:nvPr>
            <p:ph type="ctrTitle"/>
          </p:nvPr>
        </p:nvSpPr>
        <p:spPr>
          <a:xfrm>
            <a:off x="1126110" y="1335600"/>
            <a:ext cx="5557078" cy="1038912"/>
          </a:xfrm>
        </p:spPr>
        <p:txBody>
          <a:bodyPr/>
          <a:lstStyle/>
          <a:p>
            <a:r>
              <a:rPr lang="en-GB" noProof="0" dirty="0"/>
              <a:t>Moderne </a:t>
            </a:r>
            <a:r>
              <a:rPr lang="en-GB" dirty="0" err="1"/>
              <a:t>Hændelser</a:t>
            </a:r>
            <a:r>
              <a:rPr lang="en-GB" noProof="0" dirty="0"/>
              <a:t> og </a:t>
            </a:r>
            <a:r>
              <a:rPr lang="en-GB" noProof="0" dirty="0" err="1"/>
              <a:t>odata</a:t>
            </a:r>
            <a:endParaRPr lang="en-GB" noProof="0" dirty="0"/>
          </a:p>
        </p:txBody>
      </p:sp>
      <p:sp>
        <p:nvSpPr>
          <p:cNvPr id="5" name="Text Placeholder 4">
            <a:extLst>
              <a:ext uri="{FF2B5EF4-FFF2-40B4-BE49-F238E27FC236}">
                <a16:creationId xmlns:a16="http://schemas.microsoft.com/office/drawing/2014/main" id="{1ED919DA-C05D-4D6E-93E0-B7EB2412AF43}"/>
              </a:ext>
            </a:extLst>
          </p:cNvPr>
          <p:cNvSpPr>
            <a:spLocks noGrp="1"/>
          </p:cNvSpPr>
          <p:nvPr>
            <p:ph type="body" sz="quarter" idx="12"/>
          </p:nvPr>
        </p:nvSpPr>
        <p:spPr>
          <a:xfrm>
            <a:off x="1150937" y="964059"/>
            <a:ext cx="367706" cy="232165"/>
          </a:xfrm>
        </p:spPr>
        <p:txBody>
          <a:bodyPr/>
          <a:lstStyle/>
          <a:p>
            <a:r>
              <a:rPr lang="en-US" dirty="0" err="1"/>
              <a:t>Sdfi</a:t>
            </a:r>
            <a:endParaRPr lang="en-US" dirty="0"/>
          </a:p>
        </p:txBody>
      </p:sp>
      <p:sp>
        <p:nvSpPr>
          <p:cNvPr id="6" name="Text Placeholder 5">
            <a:extLst>
              <a:ext uri="{FF2B5EF4-FFF2-40B4-BE49-F238E27FC236}">
                <a16:creationId xmlns:a16="http://schemas.microsoft.com/office/drawing/2014/main" id="{969311F8-A1A7-4DC9-BD13-2D71DB6D9495}"/>
              </a:ext>
            </a:extLst>
          </p:cNvPr>
          <p:cNvSpPr>
            <a:spLocks noGrp="1"/>
          </p:cNvSpPr>
          <p:nvPr>
            <p:ph type="body" sz="quarter" idx="13"/>
          </p:nvPr>
        </p:nvSpPr>
        <p:spPr/>
        <p:txBody>
          <a:bodyPr/>
          <a:lstStyle/>
          <a:p>
            <a:r>
              <a:rPr lang="en-US" dirty="0" err="1"/>
              <a:t>Modernisering</a:t>
            </a:r>
            <a:r>
              <a:rPr lang="en-US" dirty="0"/>
              <a:t> </a:t>
            </a:r>
            <a:r>
              <a:rPr lang="en-US" dirty="0" err="1"/>
              <a:t>af</a:t>
            </a:r>
            <a:r>
              <a:rPr lang="en-US" dirty="0"/>
              <a:t> </a:t>
            </a:r>
            <a:r>
              <a:rPr lang="en-US" dirty="0" err="1"/>
              <a:t>Datafordeleren</a:t>
            </a:r>
            <a:endParaRPr lang="en-US" dirty="0"/>
          </a:p>
        </p:txBody>
      </p:sp>
      <p:sp>
        <p:nvSpPr>
          <p:cNvPr id="7" name="Text Placeholder 6">
            <a:extLst>
              <a:ext uri="{FF2B5EF4-FFF2-40B4-BE49-F238E27FC236}">
                <a16:creationId xmlns:a16="http://schemas.microsoft.com/office/drawing/2014/main" id="{2D3D8B26-06E9-4C13-B78C-71A1385A0489}"/>
              </a:ext>
            </a:extLst>
          </p:cNvPr>
          <p:cNvSpPr>
            <a:spLocks noGrp="1"/>
          </p:cNvSpPr>
          <p:nvPr>
            <p:ph type="body" sz="quarter" idx="14"/>
          </p:nvPr>
        </p:nvSpPr>
        <p:spPr/>
        <p:txBody>
          <a:bodyPr/>
          <a:lstStyle/>
          <a:p>
            <a:r>
              <a:rPr lang="en-US" dirty="0"/>
              <a:t>20-09-2023</a:t>
            </a:r>
          </a:p>
        </p:txBody>
      </p:sp>
      <p:sp>
        <p:nvSpPr>
          <p:cNvPr id="9" name="Text Placeholder 8">
            <a:extLst>
              <a:ext uri="{FF2B5EF4-FFF2-40B4-BE49-F238E27FC236}">
                <a16:creationId xmlns:a16="http://schemas.microsoft.com/office/drawing/2014/main" id="{F42F8BBF-E671-448B-B075-A247DA58E801}"/>
              </a:ext>
            </a:extLst>
          </p:cNvPr>
          <p:cNvSpPr>
            <a:spLocks noGrp="1"/>
          </p:cNvSpPr>
          <p:nvPr>
            <p:ph type="body" sz="quarter" idx="18"/>
          </p:nvPr>
        </p:nvSpPr>
        <p:spPr/>
        <p:txBody>
          <a:bodyPr/>
          <a:lstStyle/>
          <a:p>
            <a:r>
              <a:rPr lang="en-US" dirty="0"/>
              <a:t>1.0</a:t>
            </a:r>
          </a:p>
        </p:txBody>
      </p:sp>
      <p:sp>
        <p:nvSpPr>
          <p:cNvPr id="10" name="Text Placeholder 9">
            <a:extLst>
              <a:ext uri="{FF2B5EF4-FFF2-40B4-BE49-F238E27FC236}">
                <a16:creationId xmlns:a16="http://schemas.microsoft.com/office/drawing/2014/main" id="{DE37A0B7-C50B-44FD-AB47-59DF58765F66}"/>
              </a:ext>
            </a:extLst>
          </p:cNvPr>
          <p:cNvSpPr>
            <a:spLocks noGrp="1"/>
          </p:cNvSpPr>
          <p:nvPr>
            <p:ph type="body" sz="quarter" idx="19"/>
          </p:nvPr>
        </p:nvSpPr>
        <p:spPr/>
        <p:txBody>
          <a:bodyPr/>
          <a:lstStyle/>
          <a:p>
            <a:r>
              <a:rPr lang="en-US" dirty="0"/>
              <a:t>August Clement Leve</a:t>
            </a:r>
          </a:p>
        </p:txBody>
      </p:sp>
      <p:sp>
        <p:nvSpPr>
          <p:cNvPr id="11" name="Text Placeholder 10">
            <a:extLst>
              <a:ext uri="{FF2B5EF4-FFF2-40B4-BE49-F238E27FC236}">
                <a16:creationId xmlns:a16="http://schemas.microsoft.com/office/drawing/2014/main" id="{98E3E49D-0858-4973-9DBB-42775FD70034}"/>
              </a:ext>
            </a:extLst>
          </p:cNvPr>
          <p:cNvSpPr>
            <a:spLocks noGrp="1"/>
          </p:cNvSpPr>
          <p:nvPr>
            <p:ph type="body" sz="quarter" idx="20"/>
          </p:nvPr>
        </p:nvSpPr>
        <p:spPr/>
        <p:txBody>
          <a:bodyPr/>
          <a:lstStyle/>
          <a:p>
            <a:r>
              <a:rPr lang="en-US" dirty="0"/>
              <a:t>aucl@netcompany.com</a:t>
            </a:r>
          </a:p>
        </p:txBody>
      </p:sp>
      <p:sp>
        <p:nvSpPr>
          <p:cNvPr id="12" name="Text Placeholder 11">
            <a:extLst>
              <a:ext uri="{FF2B5EF4-FFF2-40B4-BE49-F238E27FC236}">
                <a16:creationId xmlns:a16="http://schemas.microsoft.com/office/drawing/2014/main" id="{3125D84E-950D-4E00-9AC1-FC438AEB4A7A}"/>
              </a:ext>
            </a:extLst>
          </p:cNvPr>
          <p:cNvSpPr>
            <a:spLocks noGrp="1"/>
          </p:cNvSpPr>
          <p:nvPr>
            <p:ph type="body" sz="quarter" idx="40"/>
          </p:nvPr>
        </p:nvSpPr>
        <p:spPr/>
        <p:txBody>
          <a:bodyPr>
            <a:normAutofit fontScale="25000" lnSpcReduction="20000"/>
          </a:bodyPr>
          <a:lstStyle/>
          <a:p>
            <a:endParaRPr lang="en-US" dirty="0"/>
          </a:p>
        </p:txBody>
      </p:sp>
      <p:sp>
        <p:nvSpPr>
          <p:cNvPr id="8" name="Text Placeholder 7">
            <a:extLst>
              <a:ext uri="{FF2B5EF4-FFF2-40B4-BE49-F238E27FC236}">
                <a16:creationId xmlns:a16="http://schemas.microsoft.com/office/drawing/2014/main" id="{25F5B4B5-477D-4E94-9B40-3BAB12E915CD}"/>
              </a:ext>
            </a:extLst>
          </p:cNvPr>
          <p:cNvSpPr>
            <a:spLocks noGrp="1"/>
          </p:cNvSpPr>
          <p:nvPr>
            <p:ph type="body" sz="quarter" idx="16"/>
          </p:nvPr>
        </p:nvSpPr>
        <p:spPr/>
        <p:txBody>
          <a:bodyPr/>
          <a:lstStyle/>
          <a:p>
            <a:endParaRPr lang="en-US" dirty="0"/>
          </a:p>
        </p:txBody>
      </p:sp>
    </p:spTree>
    <p:extLst>
      <p:ext uri="{BB962C8B-B14F-4D97-AF65-F5344CB8AC3E}">
        <p14:creationId xmlns:p14="http://schemas.microsoft.com/office/powerpoint/2010/main" val="2964104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CD7E2-9AC8-4D12-9B5F-6E596AC235C0}"/>
              </a:ext>
            </a:extLst>
          </p:cNvPr>
          <p:cNvSpPr>
            <a:spLocks noGrp="1"/>
          </p:cNvSpPr>
          <p:nvPr>
            <p:ph type="title"/>
          </p:nvPr>
        </p:nvSpPr>
        <p:spPr/>
        <p:txBody>
          <a:bodyPr/>
          <a:lstStyle/>
          <a:p>
            <a:r>
              <a:rPr lang="da-DK" dirty="0"/>
              <a:t>Moderne Hændelser</a:t>
            </a:r>
          </a:p>
        </p:txBody>
      </p:sp>
      <p:sp>
        <p:nvSpPr>
          <p:cNvPr id="3" name="Text Placeholder 2">
            <a:extLst>
              <a:ext uri="{FF2B5EF4-FFF2-40B4-BE49-F238E27FC236}">
                <a16:creationId xmlns:a16="http://schemas.microsoft.com/office/drawing/2014/main" id="{447F82A2-4F93-D567-D26D-93182C18CC9D}"/>
              </a:ext>
            </a:extLst>
          </p:cNvPr>
          <p:cNvSpPr>
            <a:spLocks noGrp="1"/>
          </p:cNvSpPr>
          <p:nvPr>
            <p:ph type="body" sz="quarter" idx="12"/>
          </p:nvPr>
        </p:nvSpPr>
        <p:spPr/>
        <p:txBody>
          <a:bodyPr/>
          <a:lstStyle/>
          <a:p>
            <a:r>
              <a:rPr lang="da-DK" dirty="0"/>
              <a:t>Hændelser går fra at være en separat entitet til at </a:t>
            </a:r>
            <a:r>
              <a:rPr lang="da-DK" i="1" dirty="0"/>
              <a:t>være</a:t>
            </a:r>
            <a:r>
              <a:rPr lang="da-DK" dirty="0"/>
              <a:t> data</a:t>
            </a:r>
          </a:p>
          <a:p>
            <a:pPr lvl="1"/>
            <a:r>
              <a:rPr lang="da-DK" dirty="0"/>
              <a:t>Introduktion af nye metadatafelter direkte i data</a:t>
            </a:r>
          </a:p>
          <a:p>
            <a:pPr lvl="1"/>
            <a:r>
              <a:rPr lang="da-DK" dirty="0"/>
              <a:t>Moderne Hændelser er derfor meget datanære pr. design</a:t>
            </a:r>
          </a:p>
          <a:p>
            <a:r>
              <a:rPr lang="da-DK" dirty="0"/>
              <a:t>Moderne Hændelser bliver trukket ud via den Fleksible Opslagslogik</a:t>
            </a:r>
          </a:p>
          <a:p>
            <a:r>
              <a:rPr lang="da-DK" dirty="0"/>
              <a:t>Der kan fås Moderne Hændelser på tabel-niveau</a:t>
            </a:r>
          </a:p>
          <a:p>
            <a:pPr lvl="1"/>
            <a:r>
              <a:rPr lang="da-DK" dirty="0"/>
              <a:t>Der kan ikke sammensættes hændelser på tværs af registre</a:t>
            </a:r>
          </a:p>
          <a:p>
            <a:pPr lvl="1"/>
            <a:r>
              <a:rPr lang="da-DK" dirty="0"/>
              <a:t>Der kan ikke sammensættes hændelser på tværs af tabeller indenfor samme register</a:t>
            </a:r>
          </a:p>
          <a:p>
            <a:r>
              <a:rPr lang="da-DK" dirty="0"/>
              <a:t>Hændelser er tilgængelige præcis på samme tid som data er indlæst</a:t>
            </a:r>
          </a:p>
          <a:p>
            <a:r>
              <a:rPr lang="da-DK" dirty="0"/>
              <a:t>Moderne Hændelser udtrækkes ved at give sekvensnummer og rækkenummer</a:t>
            </a:r>
          </a:p>
        </p:txBody>
      </p:sp>
    </p:spTree>
    <p:extLst>
      <p:ext uri="{BB962C8B-B14F-4D97-AF65-F5344CB8AC3E}">
        <p14:creationId xmlns:p14="http://schemas.microsoft.com/office/powerpoint/2010/main" val="4068397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D797F-2BFF-5048-7EEE-767DC234A3D1}"/>
              </a:ext>
            </a:extLst>
          </p:cNvPr>
          <p:cNvSpPr>
            <a:spLocks noGrp="1"/>
          </p:cNvSpPr>
          <p:nvPr>
            <p:ph type="title"/>
          </p:nvPr>
        </p:nvSpPr>
        <p:spPr/>
        <p:txBody>
          <a:bodyPr/>
          <a:lstStyle/>
          <a:p>
            <a:r>
              <a:rPr lang="da-DK" dirty="0"/>
              <a:t>Moderne Hændelser</a:t>
            </a:r>
          </a:p>
        </p:txBody>
      </p:sp>
      <p:pic>
        <p:nvPicPr>
          <p:cNvPr id="4" name="Graphic 3" descr="Server with solid fill">
            <a:extLst>
              <a:ext uri="{FF2B5EF4-FFF2-40B4-BE49-F238E27FC236}">
                <a16:creationId xmlns:a16="http://schemas.microsoft.com/office/drawing/2014/main" id="{A9DCC39C-2CF7-CA76-6D07-F58B1E5B1D0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37919" y="1474302"/>
            <a:ext cx="216000" cy="216000"/>
          </a:xfrm>
          <a:prstGeom prst="rect">
            <a:avLst/>
          </a:prstGeom>
        </p:spPr>
      </p:pic>
      <p:pic>
        <p:nvPicPr>
          <p:cNvPr id="5" name="Graphic 4" descr="Document outline">
            <a:extLst>
              <a:ext uri="{FF2B5EF4-FFF2-40B4-BE49-F238E27FC236}">
                <a16:creationId xmlns:a16="http://schemas.microsoft.com/office/drawing/2014/main" id="{427D2B2D-A51D-A81E-F941-1E474806929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963414" y="1263458"/>
            <a:ext cx="656791" cy="656791"/>
          </a:xfrm>
          <a:prstGeom prst="rect">
            <a:avLst/>
          </a:prstGeom>
        </p:spPr>
      </p:pic>
      <p:cxnSp>
        <p:nvCxnSpPr>
          <p:cNvPr id="6" name="Straight Arrow Connector 5">
            <a:extLst>
              <a:ext uri="{FF2B5EF4-FFF2-40B4-BE49-F238E27FC236}">
                <a16:creationId xmlns:a16="http://schemas.microsoft.com/office/drawing/2014/main" id="{31659372-15F9-2A49-12D5-349B2BC860A2}"/>
              </a:ext>
            </a:extLst>
          </p:cNvPr>
          <p:cNvCxnSpPr>
            <a:cxnSpLocks/>
          </p:cNvCxnSpPr>
          <p:nvPr/>
        </p:nvCxnSpPr>
        <p:spPr>
          <a:xfrm>
            <a:off x="2766933" y="1591853"/>
            <a:ext cx="318414" cy="1"/>
          </a:xfrm>
          <a:prstGeom prst="straightConnector1">
            <a:avLst/>
          </a:prstGeom>
          <a:ln w="127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CA3FA0F8-1E13-BC6F-A429-B84A64A348F0}"/>
              </a:ext>
            </a:extLst>
          </p:cNvPr>
          <p:cNvSpPr/>
          <p:nvPr/>
        </p:nvSpPr>
        <p:spPr>
          <a:xfrm>
            <a:off x="5207297" y="1375853"/>
            <a:ext cx="909192" cy="432000"/>
          </a:xfrm>
          <a:prstGeom prst="roundRect">
            <a:avLst>
              <a:gd name="adj" fmla="val 7077"/>
            </a:avLst>
          </a:prstGeom>
          <a:solidFill>
            <a:schemeClr val="accent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52000" tIns="36000" rIns="36000" bIns="36000" rtlCol="0" anchor="ctr"/>
          <a:lstStyle/>
          <a:p>
            <a:pPr algn="ctr"/>
            <a:r>
              <a:rPr lang="da-DK" sz="800" dirty="0"/>
              <a:t>Anvender-organisation</a:t>
            </a:r>
          </a:p>
        </p:txBody>
      </p:sp>
      <p:cxnSp>
        <p:nvCxnSpPr>
          <p:cNvPr id="8" name="Straight Arrow Connector 7">
            <a:extLst>
              <a:ext uri="{FF2B5EF4-FFF2-40B4-BE49-F238E27FC236}">
                <a16:creationId xmlns:a16="http://schemas.microsoft.com/office/drawing/2014/main" id="{3BA8E700-C7F5-2A18-5281-80A9F58427D3}"/>
              </a:ext>
            </a:extLst>
          </p:cNvPr>
          <p:cNvCxnSpPr>
            <a:cxnSpLocks/>
            <a:endCxn id="15" idx="1"/>
          </p:cNvCxnSpPr>
          <p:nvPr/>
        </p:nvCxnSpPr>
        <p:spPr>
          <a:xfrm flipV="1">
            <a:off x="3523497" y="1208166"/>
            <a:ext cx="498664" cy="304169"/>
          </a:xfrm>
          <a:prstGeom prst="straightConnector1">
            <a:avLst/>
          </a:prstGeom>
          <a:ln w="127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9" name="Graphic 8" descr="Server with solid fill">
            <a:extLst>
              <a:ext uri="{FF2B5EF4-FFF2-40B4-BE49-F238E27FC236}">
                <a16:creationId xmlns:a16="http://schemas.microsoft.com/office/drawing/2014/main" id="{15112E1C-3174-1800-E1D3-DE7D55ECD35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73678" y="1491740"/>
            <a:ext cx="216000" cy="216000"/>
          </a:xfrm>
          <a:prstGeom prst="rect">
            <a:avLst/>
          </a:prstGeom>
        </p:spPr>
      </p:pic>
      <p:sp>
        <p:nvSpPr>
          <p:cNvPr id="10" name="TextBox 9">
            <a:extLst>
              <a:ext uri="{FF2B5EF4-FFF2-40B4-BE49-F238E27FC236}">
                <a16:creationId xmlns:a16="http://schemas.microsoft.com/office/drawing/2014/main" id="{E5E93711-89DA-DCE9-8B79-45E8492F160D}"/>
              </a:ext>
            </a:extLst>
          </p:cNvPr>
          <p:cNvSpPr txBox="1"/>
          <p:nvPr/>
        </p:nvSpPr>
        <p:spPr>
          <a:xfrm>
            <a:off x="2976386" y="1890887"/>
            <a:ext cx="789829" cy="271629"/>
          </a:xfrm>
          <a:prstGeom prst="rect">
            <a:avLst/>
          </a:prstGeom>
          <a:noFill/>
        </p:spPr>
        <p:txBody>
          <a:bodyPr wrap="none" lIns="0" tIns="0" rIns="0" bIns="0" rtlCol="0">
            <a:noAutofit/>
          </a:bodyPr>
          <a:lstStyle/>
          <a:p>
            <a:pPr algn="l"/>
            <a:r>
              <a:rPr lang="da-DK" sz="800" dirty="0"/>
              <a:t>Dataopdatering</a:t>
            </a:r>
          </a:p>
        </p:txBody>
      </p:sp>
      <p:sp>
        <p:nvSpPr>
          <p:cNvPr id="11" name="TextBox 10">
            <a:extLst>
              <a:ext uri="{FF2B5EF4-FFF2-40B4-BE49-F238E27FC236}">
                <a16:creationId xmlns:a16="http://schemas.microsoft.com/office/drawing/2014/main" id="{3F073735-468B-B8AC-934C-A2B6FC73C2EB}"/>
              </a:ext>
            </a:extLst>
          </p:cNvPr>
          <p:cNvSpPr txBox="1"/>
          <p:nvPr/>
        </p:nvSpPr>
        <p:spPr>
          <a:xfrm>
            <a:off x="4202136" y="2242592"/>
            <a:ext cx="489560" cy="139421"/>
          </a:xfrm>
          <a:prstGeom prst="rect">
            <a:avLst/>
          </a:prstGeom>
          <a:noFill/>
        </p:spPr>
        <p:txBody>
          <a:bodyPr wrap="none" lIns="0" tIns="0" rIns="0" bIns="0" rtlCol="0">
            <a:noAutofit/>
          </a:bodyPr>
          <a:lstStyle/>
          <a:p>
            <a:pPr algn="l"/>
            <a:r>
              <a:rPr lang="da-DK" sz="800" dirty="0"/>
              <a:t>Hændelse</a:t>
            </a:r>
          </a:p>
        </p:txBody>
      </p:sp>
      <p:grpSp>
        <p:nvGrpSpPr>
          <p:cNvPr id="12" name="Group 11">
            <a:extLst>
              <a:ext uri="{FF2B5EF4-FFF2-40B4-BE49-F238E27FC236}">
                <a16:creationId xmlns:a16="http://schemas.microsoft.com/office/drawing/2014/main" id="{EDA1E838-2BCC-FE14-9AE3-E18170B81738}"/>
              </a:ext>
            </a:extLst>
          </p:cNvPr>
          <p:cNvGrpSpPr/>
          <p:nvPr/>
        </p:nvGrpSpPr>
        <p:grpSpPr>
          <a:xfrm>
            <a:off x="4034837" y="1646883"/>
            <a:ext cx="747964" cy="747963"/>
            <a:chOff x="3688632" y="3086642"/>
            <a:chExt cx="1584523" cy="1584523"/>
          </a:xfrm>
        </p:grpSpPr>
        <p:sp>
          <p:nvSpPr>
            <p:cNvPr id="13" name="Freeform: Shape 12">
              <a:extLst>
                <a:ext uri="{FF2B5EF4-FFF2-40B4-BE49-F238E27FC236}">
                  <a16:creationId xmlns:a16="http://schemas.microsoft.com/office/drawing/2014/main" id="{DE6D8500-1D7F-3833-BA66-2615A713008A}"/>
                </a:ext>
              </a:extLst>
            </p:cNvPr>
            <p:cNvSpPr/>
            <p:nvPr/>
          </p:nvSpPr>
          <p:spPr>
            <a:xfrm>
              <a:off x="4167188" y="3288506"/>
              <a:ext cx="635793" cy="1000125"/>
            </a:xfrm>
            <a:custGeom>
              <a:avLst/>
              <a:gdLst>
                <a:gd name="connsiteX0" fmla="*/ 2381 w 635793"/>
                <a:gd name="connsiteY0" fmla="*/ 266700 h 1000125"/>
                <a:gd name="connsiteX1" fmla="*/ 0 w 635793"/>
                <a:gd name="connsiteY1" fmla="*/ 957263 h 1000125"/>
                <a:gd name="connsiteX2" fmla="*/ 23812 w 635793"/>
                <a:gd name="connsiteY2" fmla="*/ 990600 h 1000125"/>
                <a:gd name="connsiteX3" fmla="*/ 42862 w 635793"/>
                <a:gd name="connsiteY3" fmla="*/ 1000125 h 1000125"/>
                <a:gd name="connsiteX4" fmla="*/ 592931 w 635793"/>
                <a:gd name="connsiteY4" fmla="*/ 1000125 h 1000125"/>
                <a:gd name="connsiteX5" fmla="*/ 611981 w 635793"/>
                <a:gd name="connsiteY5" fmla="*/ 988219 h 1000125"/>
                <a:gd name="connsiteX6" fmla="*/ 633412 w 635793"/>
                <a:gd name="connsiteY6" fmla="*/ 962025 h 1000125"/>
                <a:gd name="connsiteX7" fmla="*/ 635793 w 635793"/>
                <a:gd name="connsiteY7" fmla="*/ 931069 h 1000125"/>
                <a:gd name="connsiteX8" fmla="*/ 626268 w 635793"/>
                <a:gd name="connsiteY8" fmla="*/ 269082 h 1000125"/>
                <a:gd name="connsiteX9" fmla="*/ 369093 w 635793"/>
                <a:gd name="connsiteY9" fmla="*/ 14288 h 1000125"/>
                <a:gd name="connsiteX10" fmla="*/ 345281 w 635793"/>
                <a:gd name="connsiteY10" fmla="*/ 4763 h 1000125"/>
                <a:gd name="connsiteX11" fmla="*/ 314325 w 635793"/>
                <a:gd name="connsiteY11" fmla="*/ 0 h 1000125"/>
                <a:gd name="connsiteX12" fmla="*/ 283368 w 635793"/>
                <a:gd name="connsiteY12" fmla="*/ 4763 h 1000125"/>
                <a:gd name="connsiteX13" fmla="*/ 252412 w 635793"/>
                <a:gd name="connsiteY13" fmla="*/ 19050 h 1000125"/>
                <a:gd name="connsiteX14" fmla="*/ 2381 w 635793"/>
                <a:gd name="connsiteY14" fmla="*/ 266700 h 100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35793" h="1000125">
                  <a:moveTo>
                    <a:pt x="2381" y="266700"/>
                  </a:moveTo>
                  <a:cubicBezTo>
                    <a:pt x="1587" y="496888"/>
                    <a:pt x="794" y="727075"/>
                    <a:pt x="0" y="957263"/>
                  </a:cubicBezTo>
                  <a:lnTo>
                    <a:pt x="23812" y="990600"/>
                  </a:lnTo>
                  <a:lnTo>
                    <a:pt x="42862" y="1000125"/>
                  </a:lnTo>
                  <a:lnTo>
                    <a:pt x="592931" y="1000125"/>
                  </a:lnTo>
                  <a:lnTo>
                    <a:pt x="611981" y="988219"/>
                  </a:lnTo>
                  <a:lnTo>
                    <a:pt x="633412" y="962025"/>
                  </a:lnTo>
                  <a:lnTo>
                    <a:pt x="635793" y="931069"/>
                  </a:lnTo>
                  <a:lnTo>
                    <a:pt x="626268" y="269082"/>
                  </a:lnTo>
                  <a:lnTo>
                    <a:pt x="369093" y="14288"/>
                  </a:lnTo>
                  <a:lnTo>
                    <a:pt x="345281" y="4763"/>
                  </a:lnTo>
                  <a:lnTo>
                    <a:pt x="314325" y="0"/>
                  </a:lnTo>
                  <a:lnTo>
                    <a:pt x="283368" y="4763"/>
                  </a:lnTo>
                  <a:lnTo>
                    <a:pt x="252412" y="19050"/>
                  </a:lnTo>
                  <a:lnTo>
                    <a:pt x="2381" y="2667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800"/>
            </a:p>
          </p:txBody>
        </p:sp>
        <p:pic>
          <p:nvPicPr>
            <p:cNvPr id="14" name="Graphic 13" descr="Label outline">
              <a:extLst>
                <a:ext uri="{FF2B5EF4-FFF2-40B4-BE49-F238E27FC236}">
                  <a16:creationId xmlns:a16="http://schemas.microsoft.com/office/drawing/2014/main" id="{AECCC212-465C-57C3-5056-E0EC65003AF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2693956">
              <a:off x="3688632" y="3086642"/>
              <a:ext cx="1584523" cy="1584523"/>
            </a:xfrm>
            <a:prstGeom prst="rect">
              <a:avLst/>
            </a:prstGeom>
          </p:spPr>
        </p:pic>
      </p:grpSp>
      <p:sp>
        <p:nvSpPr>
          <p:cNvPr id="15" name="Flowchart: Document 14">
            <a:extLst>
              <a:ext uri="{FF2B5EF4-FFF2-40B4-BE49-F238E27FC236}">
                <a16:creationId xmlns:a16="http://schemas.microsoft.com/office/drawing/2014/main" id="{995444BA-9E40-CB8E-5A30-DCB57CC3A3A2}"/>
              </a:ext>
            </a:extLst>
          </p:cNvPr>
          <p:cNvSpPr/>
          <p:nvPr/>
        </p:nvSpPr>
        <p:spPr>
          <a:xfrm>
            <a:off x="4022161" y="983290"/>
            <a:ext cx="773310" cy="449751"/>
          </a:xfrm>
          <a:prstGeom prst="flowChartDocumen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b="1"/>
              <a:t>Data</a:t>
            </a:r>
          </a:p>
        </p:txBody>
      </p:sp>
      <p:cxnSp>
        <p:nvCxnSpPr>
          <p:cNvPr id="16" name="Straight Arrow Connector 15">
            <a:extLst>
              <a:ext uri="{FF2B5EF4-FFF2-40B4-BE49-F238E27FC236}">
                <a16:creationId xmlns:a16="http://schemas.microsoft.com/office/drawing/2014/main" id="{73B59B8B-473A-9125-94C7-B830C58BFB20}"/>
              </a:ext>
            </a:extLst>
          </p:cNvPr>
          <p:cNvCxnSpPr>
            <a:cxnSpLocks/>
          </p:cNvCxnSpPr>
          <p:nvPr/>
        </p:nvCxnSpPr>
        <p:spPr>
          <a:xfrm>
            <a:off x="3523497" y="1688690"/>
            <a:ext cx="678639" cy="247163"/>
          </a:xfrm>
          <a:prstGeom prst="straightConnector1">
            <a:avLst/>
          </a:prstGeom>
          <a:ln w="127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BFC889A3-35EB-095B-3AC5-56B09F8CA3AE}"/>
              </a:ext>
            </a:extLst>
          </p:cNvPr>
          <p:cNvGrpSpPr/>
          <p:nvPr/>
        </p:nvGrpSpPr>
        <p:grpSpPr>
          <a:xfrm>
            <a:off x="1873852" y="2075063"/>
            <a:ext cx="802923" cy="619007"/>
            <a:chOff x="1224805" y="3194708"/>
            <a:chExt cx="802923" cy="619007"/>
          </a:xfrm>
        </p:grpSpPr>
        <p:cxnSp>
          <p:nvCxnSpPr>
            <p:cNvPr id="18" name="Straight Arrow Connector 17">
              <a:extLst>
                <a:ext uri="{FF2B5EF4-FFF2-40B4-BE49-F238E27FC236}">
                  <a16:creationId xmlns:a16="http://schemas.microsoft.com/office/drawing/2014/main" id="{2F3860E6-21B5-036B-DC67-C2625CB0A244}"/>
                </a:ext>
              </a:extLst>
            </p:cNvPr>
            <p:cNvCxnSpPr>
              <a:cxnSpLocks/>
            </p:cNvCxnSpPr>
            <p:nvPr/>
          </p:nvCxnSpPr>
          <p:spPr>
            <a:xfrm>
              <a:off x="1300317" y="3681198"/>
              <a:ext cx="656799" cy="0"/>
            </a:xfrm>
            <a:prstGeom prst="straightConnector1">
              <a:avLst/>
            </a:prstGeom>
            <a:ln w="12700">
              <a:solidFill>
                <a:schemeClr val="accent6">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8303AF30-8711-3495-254F-E6D0F1D8BEDF}"/>
                </a:ext>
              </a:extLst>
            </p:cNvPr>
            <p:cNvCxnSpPr>
              <a:cxnSpLocks/>
            </p:cNvCxnSpPr>
            <p:nvPr/>
          </p:nvCxnSpPr>
          <p:spPr>
            <a:xfrm>
              <a:off x="1300317" y="3419346"/>
              <a:ext cx="655200" cy="0"/>
            </a:xfrm>
            <a:prstGeom prst="straightConnector1">
              <a:avLst/>
            </a:prstGeom>
            <a:ln w="127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D1610CCD-FA19-C17F-0DEE-98CE22B56F4F}"/>
                </a:ext>
              </a:extLst>
            </p:cNvPr>
            <p:cNvSpPr txBox="1"/>
            <p:nvPr/>
          </p:nvSpPr>
          <p:spPr>
            <a:xfrm>
              <a:off x="1396623" y="3530473"/>
              <a:ext cx="418810" cy="150725"/>
            </a:xfrm>
            <a:prstGeom prst="rect">
              <a:avLst/>
            </a:prstGeom>
            <a:noFill/>
          </p:spPr>
          <p:txBody>
            <a:bodyPr wrap="square" lIns="0" tIns="0" rIns="0" bIns="0" rtlCol="0">
              <a:noAutofit/>
            </a:bodyPr>
            <a:lstStyle/>
            <a:p>
              <a:pPr algn="ctr">
                <a:spcBef>
                  <a:spcPts val="200"/>
                </a:spcBef>
              </a:pPr>
              <a:r>
                <a:rPr lang="da-DK" sz="800"/>
                <a:t>Hent data</a:t>
              </a:r>
            </a:p>
          </p:txBody>
        </p:sp>
        <p:sp>
          <p:nvSpPr>
            <p:cNvPr id="21" name="Rectangle 20">
              <a:extLst>
                <a:ext uri="{FF2B5EF4-FFF2-40B4-BE49-F238E27FC236}">
                  <a16:creationId xmlns:a16="http://schemas.microsoft.com/office/drawing/2014/main" id="{484F74B1-C9A6-634C-2990-2AC2B1328EED}"/>
                </a:ext>
              </a:extLst>
            </p:cNvPr>
            <p:cNvSpPr/>
            <p:nvPr/>
          </p:nvSpPr>
          <p:spPr>
            <a:xfrm>
              <a:off x="1224805" y="3194708"/>
              <a:ext cx="802923" cy="619007"/>
            </a:xfrm>
            <a:prstGeom prst="rect">
              <a:avLst/>
            </a:prstGeom>
            <a:no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TextBox 21">
              <a:extLst>
                <a:ext uri="{FF2B5EF4-FFF2-40B4-BE49-F238E27FC236}">
                  <a16:creationId xmlns:a16="http://schemas.microsoft.com/office/drawing/2014/main" id="{4448264F-1453-3852-573E-47E1B02924D4}"/>
                </a:ext>
              </a:extLst>
            </p:cNvPr>
            <p:cNvSpPr txBox="1"/>
            <p:nvPr/>
          </p:nvSpPr>
          <p:spPr>
            <a:xfrm>
              <a:off x="1300317" y="3257492"/>
              <a:ext cx="649521" cy="186490"/>
            </a:xfrm>
            <a:prstGeom prst="rect">
              <a:avLst/>
            </a:prstGeom>
            <a:noFill/>
          </p:spPr>
          <p:txBody>
            <a:bodyPr wrap="square" lIns="0" tIns="0" rIns="0" bIns="0" rtlCol="0">
              <a:noAutofit/>
            </a:bodyPr>
            <a:lstStyle/>
            <a:p>
              <a:pPr algn="ctr">
                <a:spcBef>
                  <a:spcPts val="200"/>
                </a:spcBef>
              </a:pPr>
              <a:r>
                <a:rPr lang="da-DK" sz="800"/>
                <a:t>Indlæs data</a:t>
              </a:r>
            </a:p>
          </p:txBody>
        </p:sp>
      </p:grpSp>
      <p:cxnSp>
        <p:nvCxnSpPr>
          <p:cNvPr id="23" name="Straight Arrow Connector 22">
            <a:extLst>
              <a:ext uri="{FF2B5EF4-FFF2-40B4-BE49-F238E27FC236}">
                <a16:creationId xmlns:a16="http://schemas.microsoft.com/office/drawing/2014/main" id="{101709C7-1EC8-F429-0360-6C7C21A61FAB}"/>
              </a:ext>
            </a:extLst>
          </p:cNvPr>
          <p:cNvCxnSpPr>
            <a:cxnSpLocks/>
            <a:endCxn id="15" idx="3"/>
          </p:cNvCxnSpPr>
          <p:nvPr/>
        </p:nvCxnSpPr>
        <p:spPr>
          <a:xfrm flipH="1" flipV="1">
            <a:off x="4795471" y="1208166"/>
            <a:ext cx="411826" cy="266136"/>
          </a:xfrm>
          <a:prstGeom prst="straightConnector1">
            <a:avLst/>
          </a:prstGeom>
          <a:ln w="12700">
            <a:solidFill>
              <a:schemeClr val="accent6">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BD4896F4-2EE8-4199-4A8C-54AED3AD8955}"/>
              </a:ext>
            </a:extLst>
          </p:cNvPr>
          <p:cNvCxnSpPr>
            <a:cxnSpLocks/>
          </p:cNvCxnSpPr>
          <p:nvPr/>
        </p:nvCxnSpPr>
        <p:spPr>
          <a:xfrm flipH="1">
            <a:off x="4596647" y="1690302"/>
            <a:ext cx="610650" cy="245551"/>
          </a:xfrm>
          <a:prstGeom prst="straightConnector1">
            <a:avLst/>
          </a:prstGeom>
          <a:ln w="12700">
            <a:solidFill>
              <a:schemeClr val="accent6">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167865FD-3667-9D25-ECE6-7F433377A939}"/>
              </a:ext>
            </a:extLst>
          </p:cNvPr>
          <p:cNvGrpSpPr/>
          <p:nvPr/>
        </p:nvGrpSpPr>
        <p:grpSpPr>
          <a:xfrm>
            <a:off x="1857741" y="1392503"/>
            <a:ext cx="909192" cy="432000"/>
            <a:chOff x="1756894" y="2420587"/>
            <a:chExt cx="909192" cy="432000"/>
          </a:xfrm>
        </p:grpSpPr>
        <p:sp>
          <p:nvSpPr>
            <p:cNvPr id="26" name="Rectangle: Rounded Corners 25">
              <a:extLst>
                <a:ext uri="{FF2B5EF4-FFF2-40B4-BE49-F238E27FC236}">
                  <a16:creationId xmlns:a16="http://schemas.microsoft.com/office/drawing/2014/main" id="{9ED7079C-2417-28B9-7CBE-1C87FB02DA62}"/>
                </a:ext>
              </a:extLst>
            </p:cNvPr>
            <p:cNvSpPr/>
            <p:nvPr/>
          </p:nvSpPr>
          <p:spPr>
            <a:xfrm>
              <a:off x="1756894" y="2420587"/>
              <a:ext cx="909192" cy="432000"/>
            </a:xfrm>
            <a:prstGeom prst="roundRect">
              <a:avLst>
                <a:gd name="adj" fmla="val 7077"/>
              </a:avLst>
            </a:prstGeom>
            <a:solidFill>
              <a:schemeClr val="accent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52000" tIns="36000" rIns="36000" bIns="36000" rtlCol="0" anchor="ctr"/>
            <a:lstStyle/>
            <a:p>
              <a:pPr algn="ctr"/>
              <a:r>
                <a:rPr lang="da-DK" sz="800" dirty="0">
                  <a:solidFill>
                    <a:schemeClr val="bg1"/>
                  </a:solidFill>
                </a:rPr>
                <a:t>Register-myndighed</a:t>
              </a:r>
            </a:p>
          </p:txBody>
        </p:sp>
        <p:pic>
          <p:nvPicPr>
            <p:cNvPr id="27" name="Graphic 26" descr="Server with solid fill">
              <a:extLst>
                <a:ext uri="{FF2B5EF4-FFF2-40B4-BE49-F238E27FC236}">
                  <a16:creationId xmlns:a16="http://schemas.microsoft.com/office/drawing/2014/main" id="{8D97349D-79E3-62DE-2192-DD1D5599E4B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37072" y="2533717"/>
              <a:ext cx="216000" cy="216000"/>
            </a:xfrm>
            <a:prstGeom prst="rect">
              <a:avLst/>
            </a:prstGeom>
          </p:spPr>
        </p:pic>
      </p:grpSp>
      <p:grpSp>
        <p:nvGrpSpPr>
          <p:cNvPr id="28" name="Group 27">
            <a:extLst>
              <a:ext uri="{FF2B5EF4-FFF2-40B4-BE49-F238E27FC236}">
                <a16:creationId xmlns:a16="http://schemas.microsoft.com/office/drawing/2014/main" id="{056EDD25-4760-588C-F501-7494BF78C169}"/>
              </a:ext>
            </a:extLst>
          </p:cNvPr>
          <p:cNvGrpSpPr/>
          <p:nvPr/>
        </p:nvGrpSpPr>
        <p:grpSpPr>
          <a:xfrm>
            <a:off x="1857741" y="3431393"/>
            <a:ext cx="909192" cy="432000"/>
            <a:chOff x="1756894" y="2420587"/>
            <a:chExt cx="909192" cy="432000"/>
          </a:xfrm>
        </p:grpSpPr>
        <p:sp>
          <p:nvSpPr>
            <p:cNvPr id="29" name="Rectangle: Rounded Corners 28">
              <a:extLst>
                <a:ext uri="{FF2B5EF4-FFF2-40B4-BE49-F238E27FC236}">
                  <a16:creationId xmlns:a16="http://schemas.microsoft.com/office/drawing/2014/main" id="{A09F4D3E-4938-06A9-1C09-3535C1B0E700}"/>
                </a:ext>
              </a:extLst>
            </p:cNvPr>
            <p:cNvSpPr/>
            <p:nvPr/>
          </p:nvSpPr>
          <p:spPr>
            <a:xfrm>
              <a:off x="1756894" y="2420587"/>
              <a:ext cx="909192" cy="432000"/>
            </a:xfrm>
            <a:prstGeom prst="roundRect">
              <a:avLst>
                <a:gd name="adj" fmla="val 7077"/>
              </a:avLst>
            </a:prstGeom>
            <a:solidFill>
              <a:schemeClr val="accent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52000" tIns="36000" rIns="36000" bIns="36000" rtlCol="0" anchor="ctr"/>
            <a:lstStyle/>
            <a:p>
              <a:pPr algn="ctr"/>
              <a:r>
                <a:rPr lang="da-DK" sz="800" dirty="0">
                  <a:solidFill>
                    <a:schemeClr val="bg1"/>
                  </a:solidFill>
                </a:rPr>
                <a:t>Register-myndighed</a:t>
              </a:r>
            </a:p>
          </p:txBody>
        </p:sp>
        <p:pic>
          <p:nvPicPr>
            <p:cNvPr id="30" name="Graphic 29" descr="Server with solid fill">
              <a:extLst>
                <a:ext uri="{FF2B5EF4-FFF2-40B4-BE49-F238E27FC236}">
                  <a16:creationId xmlns:a16="http://schemas.microsoft.com/office/drawing/2014/main" id="{538C3C1A-3EA4-0EF7-8E8A-4002463E5C0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37072" y="2533717"/>
              <a:ext cx="216000" cy="216000"/>
            </a:xfrm>
            <a:prstGeom prst="rect">
              <a:avLst/>
            </a:prstGeom>
          </p:spPr>
        </p:pic>
      </p:grpSp>
      <p:pic>
        <p:nvPicPr>
          <p:cNvPr id="31" name="Graphic 30" descr="Document outline">
            <a:extLst>
              <a:ext uri="{FF2B5EF4-FFF2-40B4-BE49-F238E27FC236}">
                <a16:creationId xmlns:a16="http://schemas.microsoft.com/office/drawing/2014/main" id="{BFD7E2A2-2893-8718-A9B1-5562E92F2A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963414" y="3318998"/>
            <a:ext cx="656791" cy="656791"/>
          </a:xfrm>
          <a:prstGeom prst="rect">
            <a:avLst/>
          </a:prstGeom>
        </p:spPr>
      </p:pic>
      <p:cxnSp>
        <p:nvCxnSpPr>
          <p:cNvPr id="32" name="Straight Arrow Connector 31">
            <a:extLst>
              <a:ext uri="{FF2B5EF4-FFF2-40B4-BE49-F238E27FC236}">
                <a16:creationId xmlns:a16="http://schemas.microsoft.com/office/drawing/2014/main" id="{68B4297E-EAFE-38BF-1419-1425A999867D}"/>
              </a:ext>
            </a:extLst>
          </p:cNvPr>
          <p:cNvCxnSpPr>
            <a:cxnSpLocks/>
            <a:stCxn id="29" idx="3"/>
          </p:cNvCxnSpPr>
          <p:nvPr/>
        </p:nvCxnSpPr>
        <p:spPr>
          <a:xfrm>
            <a:off x="2766933" y="3647393"/>
            <a:ext cx="320002" cy="1"/>
          </a:xfrm>
          <a:prstGeom prst="straightConnector1">
            <a:avLst/>
          </a:prstGeom>
          <a:ln w="127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00B1B30F-0A7D-B0DE-0332-95D74D760223}"/>
              </a:ext>
            </a:extLst>
          </p:cNvPr>
          <p:cNvCxnSpPr>
            <a:cxnSpLocks/>
            <a:endCxn id="39" idx="1"/>
          </p:cNvCxnSpPr>
          <p:nvPr/>
        </p:nvCxnSpPr>
        <p:spPr>
          <a:xfrm>
            <a:off x="3504447" y="3647394"/>
            <a:ext cx="509695" cy="0"/>
          </a:xfrm>
          <a:prstGeom prst="straightConnector1">
            <a:avLst/>
          </a:prstGeom>
          <a:ln w="127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70EA8205-48D6-0E1A-F891-E0EC20C4AD92}"/>
              </a:ext>
            </a:extLst>
          </p:cNvPr>
          <p:cNvGrpSpPr/>
          <p:nvPr/>
        </p:nvGrpSpPr>
        <p:grpSpPr>
          <a:xfrm>
            <a:off x="5207297" y="3431393"/>
            <a:ext cx="909192" cy="432000"/>
            <a:chOff x="5106450" y="2411581"/>
            <a:chExt cx="909192" cy="432000"/>
          </a:xfrm>
        </p:grpSpPr>
        <p:sp>
          <p:nvSpPr>
            <p:cNvPr id="35" name="Rectangle: Rounded Corners 34">
              <a:extLst>
                <a:ext uri="{FF2B5EF4-FFF2-40B4-BE49-F238E27FC236}">
                  <a16:creationId xmlns:a16="http://schemas.microsoft.com/office/drawing/2014/main" id="{A48A5E22-4889-AC65-81BD-F2789FF16EE0}"/>
                </a:ext>
              </a:extLst>
            </p:cNvPr>
            <p:cNvSpPr/>
            <p:nvPr/>
          </p:nvSpPr>
          <p:spPr>
            <a:xfrm>
              <a:off x="5106450" y="2411581"/>
              <a:ext cx="909192" cy="432000"/>
            </a:xfrm>
            <a:prstGeom prst="roundRect">
              <a:avLst>
                <a:gd name="adj" fmla="val 7077"/>
              </a:avLst>
            </a:prstGeom>
            <a:solidFill>
              <a:schemeClr val="accent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52000" tIns="36000" rIns="36000" bIns="36000" rtlCol="0" anchor="ctr"/>
            <a:lstStyle/>
            <a:p>
              <a:pPr algn="ctr"/>
              <a:r>
                <a:rPr lang="da-DK" sz="800" dirty="0"/>
                <a:t>Anvender-organisation</a:t>
              </a:r>
            </a:p>
          </p:txBody>
        </p:sp>
        <p:pic>
          <p:nvPicPr>
            <p:cNvPr id="36" name="Graphic 35" descr="Server with solid fill">
              <a:extLst>
                <a:ext uri="{FF2B5EF4-FFF2-40B4-BE49-F238E27FC236}">
                  <a16:creationId xmlns:a16="http://schemas.microsoft.com/office/drawing/2014/main" id="{3308BB49-EE80-E3D7-1480-1B6EFA41C18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72831" y="2532105"/>
              <a:ext cx="216000" cy="216000"/>
            </a:xfrm>
            <a:prstGeom prst="rect">
              <a:avLst/>
            </a:prstGeom>
          </p:spPr>
        </p:pic>
      </p:grpSp>
      <p:sp>
        <p:nvSpPr>
          <p:cNvPr id="37" name="TextBox 36">
            <a:extLst>
              <a:ext uri="{FF2B5EF4-FFF2-40B4-BE49-F238E27FC236}">
                <a16:creationId xmlns:a16="http://schemas.microsoft.com/office/drawing/2014/main" id="{FDEEBAF6-103F-C110-62C1-20746F153526}"/>
              </a:ext>
            </a:extLst>
          </p:cNvPr>
          <p:cNvSpPr txBox="1"/>
          <p:nvPr/>
        </p:nvSpPr>
        <p:spPr>
          <a:xfrm>
            <a:off x="2976386" y="3946427"/>
            <a:ext cx="789829" cy="271629"/>
          </a:xfrm>
          <a:prstGeom prst="rect">
            <a:avLst/>
          </a:prstGeom>
          <a:noFill/>
        </p:spPr>
        <p:txBody>
          <a:bodyPr wrap="none" lIns="0" tIns="0" rIns="0" bIns="0" rtlCol="0">
            <a:noAutofit/>
          </a:bodyPr>
          <a:lstStyle/>
          <a:p>
            <a:pPr algn="l"/>
            <a:r>
              <a:rPr lang="da-DK" sz="800" dirty="0"/>
              <a:t>Dataopdatering</a:t>
            </a:r>
          </a:p>
        </p:txBody>
      </p:sp>
      <p:sp>
        <p:nvSpPr>
          <p:cNvPr id="38" name="TextBox 37">
            <a:extLst>
              <a:ext uri="{FF2B5EF4-FFF2-40B4-BE49-F238E27FC236}">
                <a16:creationId xmlns:a16="http://schemas.microsoft.com/office/drawing/2014/main" id="{F79C5454-D4E3-56AF-D1E4-485DB0B0451A}"/>
              </a:ext>
            </a:extLst>
          </p:cNvPr>
          <p:cNvSpPr txBox="1"/>
          <p:nvPr/>
        </p:nvSpPr>
        <p:spPr>
          <a:xfrm>
            <a:off x="4546148" y="4009683"/>
            <a:ext cx="489560" cy="139421"/>
          </a:xfrm>
          <a:prstGeom prst="rect">
            <a:avLst/>
          </a:prstGeom>
          <a:noFill/>
        </p:spPr>
        <p:txBody>
          <a:bodyPr wrap="none" lIns="0" tIns="0" rIns="0" bIns="0" rtlCol="0">
            <a:noAutofit/>
          </a:bodyPr>
          <a:lstStyle/>
          <a:p>
            <a:pPr algn="l"/>
            <a:r>
              <a:rPr lang="da-DK" sz="800"/>
              <a:t>Metadata</a:t>
            </a:r>
            <a:endParaRPr lang="da-DK" sz="800" dirty="0"/>
          </a:p>
        </p:txBody>
      </p:sp>
      <p:sp>
        <p:nvSpPr>
          <p:cNvPr id="39" name="Flowchart: Document 38">
            <a:extLst>
              <a:ext uri="{FF2B5EF4-FFF2-40B4-BE49-F238E27FC236}">
                <a16:creationId xmlns:a16="http://schemas.microsoft.com/office/drawing/2014/main" id="{55E7234A-6F71-A76E-E3CC-F2DE8BE5382F}"/>
              </a:ext>
            </a:extLst>
          </p:cNvPr>
          <p:cNvSpPr/>
          <p:nvPr/>
        </p:nvSpPr>
        <p:spPr>
          <a:xfrm>
            <a:off x="4014142" y="3422518"/>
            <a:ext cx="773310" cy="449751"/>
          </a:xfrm>
          <a:prstGeom prst="flowChartDocumen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b="1"/>
              <a:t>Data</a:t>
            </a:r>
          </a:p>
        </p:txBody>
      </p:sp>
      <p:grpSp>
        <p:nvGrpSpPr>
          <p:cNvPr id="40" name="Group 39">
            <a:extLst>
              <a:ext uri="{FF2B5EF4-FFF2-40B4-BE49-F238E27FC236}">
                <a16:creationId xmlns:a16="http://schemas.microsoft.com/office/drawing/2014/main" id="{58BEC4D8-C4AE-ECA2-7662-E6D4C35A80B5}"/>
              </a:ext>
            </a:extLst>
          </p:cNvPr>
          <p:cNvGrpSpPr/>
          <p:nvPr/>
        </p:nvGrpSpPr>
        <p:grpSpPr>
          <a:xfrm>
            <a:off x="1873852" y="4130603"/>
            <a:ext cx="802923" cy="619007"/>
            <a:chOff x="1224805" y="3194708"/>
            <a:chExt cx="802923" cy="619007"/>
          </a:xfrm>
        </p:grpSpPr>
        <p:cxnSp>
          <p:nvCxnSpPr>
            <p:cNvPr id="41" name="Straight Arrow Connector 40">
              <a:extLst>
                <a:ext uri="{FF2B5EF4-FFF2-40B4-BE49-F238E27FC236}">
                  <a16:creationId xmlns:a16="http://schemas.microsoft.com/office/drawing/2014/main" id="{47AF4C48-ECF2-17C9-509B-C89B25B42B86}"/>
                </a:ext>
              </a:extLst>
            </p:cNvPr>
            <p:cNvCxnSpPr>
              <a:cxnSpLocks/>
            </p:cNvCxnSpPr>
            <p:nvPr/>
          </p:nvCxnSpPr>
          <p:spPr>
            <a:xfrm>
              <a:off x="1300317" y="3681198"/>
              <a:ext cx="656799" cy="0"/>
            </a:xfrm>
            <a:prstGeom prst="straightConnector1">
              <a:avLst/>
            </a:prstGeom>
            <a:ln w="12700">
              <a:solidFill>
                <a:schemeClr val="accent6">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9801B0A3-4B59-0188-D3BE-623A3DB117A1}"/>
                </a:ext>
              </a:extLst>
            </p:cNvPr>
            <p:cNvCxnSpPr>
              <a:cxnSpLocks/>
            </p:cNvCxnSpPr>
            <p:nvPr/>
          </p:nvCxnSpPr>
          <p:spPr>
            <a:xfrm>
              <a:off x="1300317" y="3419346"/>
              <a:ext cx="655200" cy="0"/>
            </a:xfrm>
            <a:prstGeom prst="straightConnector1">
              <a:avLst/>
            </a:prstGeom>
            <a:ln w="127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5943B08-2118-1A01-160B-E7A0459DF58C}"/>
                </a:ext>
              </a:extLst>
            </p:cNvPr>
            <p:cNvSpPr txBox="1"/>
            <p:nvPr/>
          </p:nvSpPr>
          <p:spPr>
            <a:xfrm>
              <a:off x="1396623" y="3530473"/>
              <a:ext cx="418810" cy="150725"/>
            </a:xfrm>
            <a:prstGeom prst="rect">
              <a:avLst/>
            </a:prstGeom>
            <a:noFill/>
          </p:spPr>
          <p:txBody>
            <a:bodyPr wrap="square" lIns="0" tIns="0" rIns="0" bIns="0" rtlCol="0">
              <a:noAutofit/>
            </a:bodyPr>
            <a:lstStyle/>
            <a:p>
              <a:pPr algn="ctr">
                <a:spcBef>
                  <a:spcPts val="200"/>
                </a:spcBef>
              </a:pPr>
              <a:r>
                <a:rPr lang="da-DK" sz="800"/>
                <a:t>Hent data</a:t>
              </a:r>
            </a:p>
          </p:txBody>
        </p:sp>
        <p:sp>
          <p:nvSpPr>
            <p:cNvPr id="44" name="Rectangle 43">
              <a:extLst>
                <a:ext uri="{FF2B5EF4-FFF2-40B4-BE49-F238E27FC236}">
                  <a16:creationId xmlns:a16="http://schemas.microsoft.com/office/drawing/2014/main" id="{85C29694-3DB3-6804-2725-0FFC36350636}"/>
                </a:ext>
              </a:extLst>
            </p:cNvPr>
            <p:cNvSpPr/>
            <p:nvPr/>
          </p:nvSpPr>
          <p:spPr>
            <a:xfrm>
              <a:off x="1224805" y="3194708"/>
              <a:ext cx="802923" cy="619007"/>
            </a:xfrm>
            <a:prstGeom prst="rect">
              <a:avLst/>
            </a:prstGeom>
            <a:no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TextBox 44">
              <a:extLst>
                <a:ext uri="{FF2B5EF4-FFF2-40B4-BE49-F238E27FC236}">
                  <a16:creationId xmlns:a16="http://schemas.microsoft.com/office/drawing/2014/main" id="{8A8CD5D9-9BFF-2877-2956-A1E324323178}"/>
                </a:ext>
              </a:extLst>
            </p:cNvPr>
            <p:cNvSpPr txBox="1"/>
            <p:nvPr/>
          </p:nvSpPr>
          <p:spPr>
            <a:xfrm>
              <a:off x="1300317" y="3257492"/>
              <a:ext cx="649521" cy="186490"/>
            </a:xfrm>
            <a:prstGeom prst="rect">
              <a:avLst/>
            </a:prstGeom>
            <a:noFill/>
          </p:spPr>
          <p:txBody>
            <a:bodyPr wrap="square" lIns="0" tIns="0" rIns="0" bIns="0" rtlCol="0">
              <a:noAutofit/>
            </a:bodyPr>
            <a:lstStyle/>
            <a:p>
              <a:pPr algn="ctr">
                <a:spcBef>
                  <a:spcPts val="200"/>
                </a:spcBef>
              </a:pPr>
              <a:r>
                <a:rPr lang="da-DK" sz="800"/>
                <a:t>Indlæs data</a:t>
              </a:r>
            </a:p>
          </p:txBody>
        </p:sp>
      </p:grpSp>
      <p:cxnSp>
        <p:nvCxnSpPr>
          <p:cNvPr id="46" name="Straight Arrow Connector 45">
            <a:extLst>
              <a:ext uri="{FF2B5EF4-FFF2-40B4-BE49-F238E27FC236}">
                <a16:creationId xmlns:a16="http://schemas.microsoft.com/office/drawing/2014/main" id="{6135DF53-4625-DC14-A23A-19FDEC7FEBBC}"/>
              </a:ext>
            </a:extLst>
          </p:cNvPr>
          <p:cNvCxnSpPr>
            <a:cxnSpLocks/>
          </p:cNvCxnSpPr>
          <p:nvPr/>
        </p:nvCxnSpPr>
        <p:spPr>
          <a:xfrm flipH="1">
            <a:off x="4787452" y="3623706"/>
            <a:ext cx="402995" cy="0"/>
          </a:xfrm>
          <a:prstGeom prst="straightConnector1">
            <a:avLst/>
          </a:prstGeom>
          <a:ln w="12700">
            <a:solidFill>
              <a:schemeClr val="accent6">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47" name="Group 46">
            <a:extLst>
              <a:ext uri="{FF2B5EF4-FFF2-40B4-BE49-F238E27FC236}">
                <a16:creationId xmlns:a16="http://schemas.microsoft.com/office/drawing/2014/main" id="{C7186224-97EC-1825-3E85-CAC8528A8B0F}"/>
              </a:ext>
            </a:extLst>
          </p:cNvPr>
          <p:cNvGrpSpPr/>
          <p:nvPr/>
        </p:nvGrpSpPr>
        <p:grpSpPr>
          <a:xfrm>
            <a:off x="4501820" y="3618472"/>
            <a:ext cx="490964" cy="490964"/>
            <a:chOff x="3688632" y="3086642"/>
            <a:chExt cx="1584523" cy="1584523"/>
          </a:xfrm>
        </p:grpSpPr>
        <p:sp>
          <p:nvSpPr>
            <p:cNvPr id="48" name="Freeform: Shape 47">
              <a:extLst>
                <a:ext uri="{FF2B5EF4-FFF2-40B4-BE49-F238E27FC236}">
                  <a16:creationId xmlns:a16="http://schemas.microsoft.com/office/drawing/2014/main" id="{C9215200-0041-C914-9D07-CBB6396D126C}"/>
                </a:ext>
              </a:extLst>
            </p:cNvPr>
            <p:cNvSpPr/>
            <p:nvPr/>
          </p:nvSpPr>
          <p:spPr>
            <a:xfrm>
              <a:off x="4167188" y="3288506"/>
              <a:ext cx="635793" cy="1000125"/>
            </a:xfrm>
            <a:custGeom>
              <a:avLst/>
              <a:gdLst>
                <a:gd name="connsiteX0" fmla="*/ 2381 w 635793"/>
                <a:gd name="connsiteY0" fmla="*/ 266700 h 1000125"/>
                <a:gd name="connsiteX1" fmla="*/ 0 w 635793"/>
                <a:gd name="connsiteY1" fmla="*/ 957263 h 1000125"/>
                <a:gd name="connsiteX2" fmla="*/ 23812 w 635793"/>
                <a:gd name="connsiteY2" fmla="*/ 990600 h 1000125"/>
                <a:gd name="connsiteX3" fmla="*/ 42862 w 635793"/>
                <a:gd name="connsiteY3" fmla="*/ 1000125 h 1000125"/>
                <a:gd name="connsiteX4" fmla="*/ 592931 w 635793"/>
                <a:gd name="connsiteY4" fmla="*/ 1000125 h 1000125"/>
                <a:gd name="connsiteX5" fmla="*/ 611981 w 635793"/>
                <a:gd name="connsiteY5" fmla="*/ 988219 h 1000125"/>
                <a:gd name="connsiteX6" fmla="*/ 633412 w 635793"/>
                <a:gd name="connsiteY6" fmla="*/ 962025 h 1000125"/>
                <a:gd name="connsiteX7" fmla="*/ 635793 w 635793"/>
                <a:gd name="connsiteY7" fmla="*/ 931069 h 1000125"/>
                <a:gd name="connsiteX8" fmla="*/ 626268 w 635793"/>
                <a:gd name="connsiteY8" fmla="*/ 269082 h 1000125"/>
                <a:gd name="connsiteX9" fmla="*/ 369093 w 635793"/>
                <a:gd name="connsiteY9" fmla="*/ 14288 h 1000125"/>
                <a:gd name="connsiteX10" fmla="*/ 345281 w 635793"/>
                <a:gd name="connsiteY10" fmla="*/ 4763 h 1000125"/>
                <a:gd name="connsiteX11" fmla="*/ 314325 w 635793"/>
                <a:gd name="connsiteY11" fmla="*/ 0 h 1000125"/>
                <a:gd name="connsiteX12" fmla="*/ 283368 w 635793"/>
                <a:gd name="connsiteY12" fmla="*/ 4763 h 1000125"/>
                <a:gd name="connsiteX13" fmla="*/ 252412 w 635793"/>
                <a:gd name="connsiteY13" fmla="*/ 19050 h 1000125"/>
                <a:gd name="connsiteX14" fmla="*/ 2381 w 635793"/>
                <a:gd name="connsiteY14" fmla="*/ 266700 h 100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35793" h="1000125">
                  <a:moveTo>
                    <a:pt x="2381" y="266700"/>
                  </a:moveTo>
                  <a:cubicBezTo>
                    <a:pt x="1587" y="496888"/>
                    <a:pt x="794" y="727075"/>
                    <a:pt x="0" y="957263"/>
                  </a:cubicBezTo>
                  <a:lnTo>
                    <a:pt x="23812" y="990600"/>
                  </a:lnTo>
                  <a:lnTo>
                    <a:pt x="42862" y="1000125"/>
                  </a:lnTo>
                  <a:lnTo>
                    <a:pt x="592931" y="1000125"/>
                  </a:lnTo>
                  <a:lnTo>
                    <a:pt x="611981" y="988219"/>
                  </a:lnTo>
                  <a:lnTo>
                    <a:pt x="633412" y="962025"/>
                  </a:lnTo>
                  <a:lnTo>
                    <a:pt x="635793" y="931069"/>
                  </a:lnTo>
                  <a:lnTo>
                    <a:pt x="626268" y="269082"/>
                  </a:lnTo>
                  <a:lnTo>
                    <a:pt x="369093" y="14288"/>
                  </a:lnTo>
                  <a:lnTo>
                    <a:pt x="345281" y="4763"/>
                  </a:lnTo>
                  <a:lnTo>
                    <a:pt x="314325" y="0"/>
                  </a:lnTo>
                  <a:lnTo>
                    <a:pt x="283368" y="4763"/>
                  </a:lnTo>
                  <a:lnTo>
                    <a:pt x="252412" y="19050"/>
                  </a:lnTo>
                  <a:lnTo>
                    <a:pt x="2381" y="2667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800"/>
            </a:p>
          </p:txBody>
        </p:sp>
        <p:pic>
          <p:nvPicPr>
            <p:cNvPr id="49" name="Graphic 48" descr="Label outline">
              <a:extLst>
                <a:ext uri="{FF2B5EF4-FFF2-40B4-BE49-F238E27FC236}">
                  <a16:creationId xmlns:a16="http://schemas.microsoft.com/office/drawing/2014/main" id="{7C00691A-668A-5C45-CA3A-74C540E634A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2693956">
              <a:off x="3688632" y="3086642"/>
              <a:ext cx="1584523" cy="1584523"/>
            </a:xfrm>
            <a:prstGeom prst="rect">
              <a:avLst/>
            </a:prstGeom>
          </p:spPr>
        </p:pic>
      </p:grpSp>
      <p:cxnSp>
        <p:nvCxnSpPr>
          <p:cNvPr id="51" name="Straight Connector 50">
            <a:extLst>
              <a:ext uri="{FF2B5EF4-FFF2-40B4-BE49-F238E27FC236}">
                <a16:creationId xmlns:a16="http://schemas.microsoft.com/office/drawing/2014/main" id="{CAABDD58-05C4-7D16-3DF8-C219AAC0836A}"/>
              </a:ext>
            </a:extLst>
          </p:cNvPr>
          <p:cNvCxnSpPr/>
          <p:nvPr/>
        </p:nvCxnSpPr>
        <p:spPr>
          <a:xfrm>
            <a:off x="479612" y="2944906"/>
            <a:ext cx="806375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6B4231CA-5F67-6956-D19D-E88D142165DA}"/>
              </a:ext>
            </a:extLst>
          </p:cNvPr>
          <p:cNvSpPr txBox="1"/>
          <p:nvPr/>
        </p:nvSpPr>
        <p:spPr>
          <a:xfrm>
            <a:off x="533648" y="1068147"/>
            <a:ext cx="992445" cy="487230"/>
          </a:xfrm>
          <a:prstGeom prst="rect">
            <a:avLst/>
          </a:prstGeom>
          <a:noFill/>
        </p:spPr>
        <p:txBody>
          <a:bodyPr wrap="none" lIns="0" tIns="0" rIns="0" bIns="0" rtlCol="0">
            <a:noAutofit/>
          </a:bodyPr>
          <a:lstStyle/>
          <a:p>
            <a:pPr algn="l"/>
            <a:r>
              <a:rPr lang="da-DK" sz="1600" dirty="0"/>
              <a:t>Nuværende</a:t>
            </a:r>
          </a:p>
          <a:p>
            <a:pPr algn="l"/>
            <a:r>
              <a:rPr lang="da-DK" sz="1600" dirty="0"/>
              <a:t>Hændelser:</a:t>
            </a:r>
          </a:p>
        </p:txBody>
      </p:sp>
      <p:sp>
        <p:nvSpPr>
          <p:cNvPr id="53" name="TextBox 52">
            <a:extLst>
              <a:ext uri="{FF2B5EF4-FFF2-40B4-BE49-F238E27FC236}">
                <a16:creationId xmlns:a16="http://schemas.microsoft.com/office/drawing/2014/main" id="{5A61B2B3-E377-BCE5-3E42-B5B55FF52CB2}"/>
              </a:ext>
            </a:extLst>
          </p:cNvPr>
          <p:cNvSpPr txBox="1"/>
          <p:nvPr/>
        </p:nvSpPr>
        <p:spPr>
          <a:xfrm>
            <a:off x="525629" y="3096444"/>
            <a:ext cx="992445" cy="487230"/>
          </a:xfrm>
          <a:prstGeom prst="rect">
            <a:avLst/>
          </a:prstGeom>
          <a:noFill/>
        </p:spPr>
        <p:txBody>
          <a:bodyPr wrap="none" lIns="0" tIns="0" rIns="0" bIns="0" rtlCol="0">
            <a:noAutofit/>
          </a:bodyPr>
          <a:lstStyle/>
          <a:p>
            <a:pPr algn="l"/>
            <a:r>
              <a:rPr lang="da-DK" sz="1600" dirty="0"/>
              <a:t>Moderne</a:t>
            </a:r>
          </a:p>
          <a:p>
            <a:pPr algn="l"/>
            <a:r>
              <a:rPr lang="da-DK" sz="1600" dirty="0"/>
              <a:t>Hændelser:</a:t>
            </a:r>
          </a:p>
        </p:txBody>
      </p:sp>
      <p:sp>
        <p:nvSpPr>
          <p:cNvPr id="54" name="TextBox 53">
            <a:extLst>
              <a:ext uri="{FF2B5EF4-FFF2-40B4-BE49-F238E27FC236}">
                <a16:creationId xmlns:a16="http://schemas.microsoft.com/office/drawing/2014/main" id="{EAAFBA07-4A76-4933-C957-8F30DDABB416}"/>
              </a:ext>
            </a:extLst>
          </p:cNvPr>
          <p:cNvSpPr txBox="1"/>
          <p:nvPr/>
        </p:nvSpPr>
        <p:spPr>
          <a:xfrm rot="2312576">
            <a:off x="7670865" y="410398"/>
            <a:ext cx="1195151" cy="461665"/>
          </a:xfrm>
          <a:prstGeom prst="rect">
            <a:avLst/>
          </a:prstGeom>
          <a:solidFill>
            <a:srgbClr val="FFCCCC"/>
          </a:solidFill>
        </p:spPr>
        <p:txBody>
          <a:bodyPr wrap="square" rtlCol="0">
            <a:spAutoFit/>
          </a:bodyPr>
          <a:lstStyle/>
          <a:p>
            <a:pPr algn="ctr"/>
            <a:r>
              <a:rPr lang="da-DK" sz="1200" dirty="0">
                <a:solidFill>
                  <a:schemeClr val="bg1">
                    <a:lumMod val="50000"/>
                  </a:schemeClr>
                </a:solidFill>
              </a:rPr>
              <a:t>Endelig løsning ikke fastlagt</a:t>
            </a:r>
          </a:p>
        </p:txBody>
      </p:sp>
    </p:spTree>
    <p:extLst>
      <p:ext uri="{BB962C8B-B14F-4D97-AF65-F5344CB8AC3E}">
        <p14:creationId xmlns:p14="http://schemas.microsoft.com/office/powerpoint/2010/main" val="1789260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0B239-2A5E-FAA9-0040-21FBAAAD2646}"/>
              </a:ext>
            </a:extLst>
          </p:cNvPr>
          <p:cNvSpPr>
            <a:spLocks noGrp="1"/>
          </p:cNvSpPr>
          <p:nvPr>
            <p:ph type="title"/>
          </p:nvPr>
        </p:nvSpPr>
        <p:spPr/>
        <p:txBody>
          <a:bodyPr/>
          <a:lstStyle/>
          <a:p>
            <a:r>
              <a:rPr lang="da-DK" dirty="0"/>
              <a:t>Moderne Hændelser – Nyt objekt</a:t>
            </a:r>
          </a:p>
        </p:txBody>
      </p:sp>
      <p:sp>
        <p:nvSpPr>
          <p:cNvPr id="26" name="TextBox 25">
            <a:extLst>
              <a:ext uri="{FF2B5EF4-FFF2-40B4-BE49-F238E27FC236}">
                <a16:creationId xmlns:a16="http://schemas.microsoft.com/office/drawing/2014/main" id="{6BA82B29-AA1B-F31D-1C5A-A8D0F24C287E}"/>
              </a:ext>
            </a:extLst>
          </p:cNvPr>
          <p:cNvSpPr txBox="1"/>
          <p:nvPr/>
        </p:nvSpPr>
        <p:spPr>
          <a:xfrm>
            <a:off x="1999076" y="3045977"/>
            <a:ext cx="489560" cy="139421"/>
          </a:xfrm>
          <a:prstGeom prst="rect">
            <a:avLst/>
          </a:prstGeom>
          <a:noFill/>
        </p:spPr>
        <p:txBody>
          <a:bodyPr wrap="none" lIns="0" tIns="0" rIns="0" bIns="0" rtlCol="0">
            <a:noAutofit/>
          </a:bodyPr>
          <a:lstStyle/>
          <a:p>
            <a:pPr algn="l"/>
            <a:r>
              <a:rPr lang="da-DK" sz="800"/>
              <a:t>Metadata</a:t>
            </a:r>
            <a:endParaRPr lang="da-DK" sz="800" dirty="0"/>
          </a:p>
        </p:txBody>
      </p:sp>
      <p:sp>
        <p:nvSpPr>
          <p:cNvPr id="27" name="Flowchart: Document 26">
            <a:extLst>
              <a:ext uri="{FF2B5EF4-FFF2-40B4-BE49-F238E27FC236}">
                <a16:creationId xmlns:a16="http://schemas.microsoft.com/office/drawing/2014/main" id="{2AE34505-874B-A7E6-CF81-09F985D3F7DC}"/>
              </a:ext>
            </a:extLst>
          </p:cNvPr>
          <p:cNvSpPr/>
          <p:nvPr/>
        </p:nvSpPr>
        <p:spPr>
          <a:xfrm>
            <a:off x="1467070" y="2458812"/>
            <a:ext cx="773310" cy="449751"/>
          </a:xfrm>
          <a:prstGeom prst="flowChartDocumen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b="1"/>
              <a:t>Data</a:t>
            </a:r>
          </a:p>
        </p:txBody>
      </p:sp>
      <p:grpSp>
        <p:nvGrpSpPr>
          <p:cNvPr id="28" name="Group 27">
            <a:extLst>
              <a:ext uri="{FF2B5EF4-FFF2-40B4-BE49-F238E27FC236}">
                <a16:creationId xmlns:a16="http://schemas.microsoft.com/office/drawing/2014/main" id="{6342B679-528B-4147-B3DF-215EF32B9B77}"/>
              </a:ext>
            </a:extLst>
          </p:cNvPr>
          <p:cNvGrpSpPr/>
          <p:nvPr/>
        </p:nvGrpSpPr>
        <p:grpSpPr>
          <a:xfrm>
            <a:off x="1954748" y="2654766"/>
            <a:ext cx="490964" cy="490964"/>
            <a:chOff x="3688632" y="3086642"/>
            <a:chExt cx="1584523" cy="1584523"/>
          </a:xfrm>
        </p:grpSpPr>
        <p:sp>
          <p:nvSpPr>
            <p:cNvPr id="29" name="Freeform: Shape 28">
              <a:extLst>
                <a:ext uri="{FF2B5EF4-FFF2-40B4-BE49-F238E27FC236}">
                  <a16:creationId xmlns:a16="http://schemas.microsoft.com/office/drawing/2014/main" id="{00E563BD-AD4C-564D-6B61-7200E71BE8CB}"/>
                </a:ext>
              </a:extLst>
            </p:cNvPr>
            <p:cNvSpPr/>
            <p:nvPr/>
          </p:nvSpPr>
          <p:spPr>
            <a:xfrm>
              <a:off x="4167188" y="3288506"/>
              <a:ext cx="635793" cy="1000125"/>
            </a:xfrm>
            <a:custGeom>
              <a:avLst/>
              <a:gdLst>
                <a:gd name="connsiteX0" fmla="*/ 2381 w 635793"/>
                <a:gd name="connsiteY0" fmla="*/ 266700 h 1000125"/>
                <a:gd name="connsiteX1" fmla="*/ 0 w 635793"/>
                <a:gd name="connsiteY1" fmla="*/ 957263 h 1000125"/>
                <a:gd name="connsiteX2" fmla="*/ 23812 w 635793"/>
                <a:gd name="connsiteY2" fmla="*/ 990600 h 1000125"/>
                <a:gd name="connsiteX3" fmla="*/ 42862 w 635793"/>
                <a:gd name="connsiteY3" fmla="*/ 1000125 h 1000125"/>
                <a:gd name="connsiteX4" fmla="*/ 592931 w 635793"/>
                <a:gd name="connsiteY4" fmla="*/ 1000125 h 1000125"/>
                <a:gd name="connsiteX5" fmla="*/ 611981 w 635793"/>
                <a:gd name="connsiteY5" fmla="*/ 988219 h 1000125"/>
                <a:gd name="connsiteX6" fmla="*/ 633412 w 635793"/>
                <a:gd name="connsiteY6" fmla="*/ 962025 h 1000125"/>
                <a:gd name="connsiteX7" fmla="*/ 635793 w 635793"/>
                <a:gd name="connsiteY7" fmla="*/ 931069 h 1000125"/>
                <a:gd name="connsiteX8" fmla="*/ 626268 w 635793"/>
                <a:gd name="connsiteY8" fmla="*/ 269082 h 1000125"/>
                <a:gd name="connsiteX9" fmla="*/ 369093 w 635793"/>
                <a:gd name="connsiteY9" fmla="*/ 14288 h 1000125"/>
                <a:gd name="connsiteX10" fmla="*/ 345281 w 635793"/>
                <a:gd name="connsiteY10" fmla="*/ 4763 h 1000125"/>
                <a:gd name="connsiteX11" fmla="*/ 314325 w 635793"/>
                <a:gd name="connsiteY11" fmla="*/ 0 h 1000125"/>
                <a:gd name="connsiteX12" fmla="*/ 283368 w 635793"/>
                <a:gd name="connsiteY12" fmla="*/ 4763 h 1000125"/>
                <a:gd name="connsiteX13" fmla="*/ 252412 w 635793"/>
                <a:gd name="connsiteY13" fmla="*/ 19050 h 1000125"/>
                <a:gd name="connsiteX14" fmla="*/ 2381 w 635793"/>
                <a:gd name="connsiteY14" fmla="*/ 266700 h 100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35793" h="1000125">
                  <a:moveTo>
                    <a:pt x="2381" y="266700"/>
                  </a:moveTo>
                  <a:cubicBezTo>
                    <a:pt x="1587" y="496888"/>
                    <a:pt x="794" y="727075"/>
                    <a:pt x="0" y="957263"/>
                  </a:cubicBezTo>
                  <a:lnTo>
                    <a:pt x="23812" y="990600"/>
                  </a:lnTo>
                  <a:lnTo>
                    <a:pt x="42862" y="1000125"/>
                  </a:lnTo>
                  <a:lnTo>
                    <a:pt x="592931" y="1000125"/>
                  </a:lnTo>
                  <a:lnTo>
                    <a:pt x="611981" y="988219"/>
                  </a:lnTo>
                  <a:lnTo>
                    <a:pt x="633412" y="962025"/>
                  </a:lnTo>
                  <a:lnTo>
                    <a:pt x="635793" y="931069"/>
                  </a:lnTo>
                  <a:lnTo>
                    <a:pt x="626268" y="269082"/>
                  </a:lnTo>
                  <a:lnTo>
                    <a:pt x="369093" y="14288"/>
                  </a:lnTo>
                  <a:lnTo>
                    <a:pt x="345281" y="4763"/>
                  </a:lnTo>
                  <a:lnTo>
                    <a:pt x="314325" y="0"/>
                  </a:lnTo>
                  <a:lnTo>
                    <a:pt x="283368" y="4763"/>
                  </a:lnTo>
                  <a:lnTo>
                    <a:pt x="252412" y="19050"/>
                  </a:lnTo>
                  <a:lnTo>
                    <a:pt x="2381" y="2667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800"/>
            </a:p>
          </p:txBody>
        </p:sp>
        <p:pic>
          <p:nvPicPr>
            <p:cNvPr id="30" name="Graphic 29" descr="Label outline">
              <a:extLst>
                <a:ext uri="{FF2B5EF4-FFF2-40B4-BE49-F238E27FC236}">
                  <a16:creationId xmlns:a16="http://schemas.microsoft.com/office/drawing/2014/main" id="{689CB660-F2CC-BA43-C783-2F4E700DA2D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2693956">
              <a:off x="3688632" y="3086642"/>
              <a:ext cx="1584523" cy="1584523"/>
            </a:xfrm>
            <a:prstGeom prst="rect">
              <a:avLst/>
            </a:prstGeom>
          </p:spPr>
        </p:pic>
      </p:grpSp>
      <p:pic>
        <p:nvPicPr>
          <p:cNvPr id="32" name="Picture 31">
            <a:extLst>
              <a:ext uri="{FF2B5EF4-FFF2-40B4-BE49-F238E27FC236}">
                <a16:creationId xmlns:a16="http://schemas.microsoft.com/office/drawing/2014/main" id="{D8121CB4-5901-FDCA-0840-F5CB5DB463D8}"/>
              </a:ext>
            </a:extLst>
          </p:cNvPr>
          <p:cNvPicPr>
            <a:picLocks noChangeAspect="1"/>
          </p:cNvPicPr>
          <p:nvPr/>
        </p:nvPicPr>
        <p:blipFill>
          <a:blip r:embed="rId4"/>
          <a:stretch>
            <a:fillRect/>
          </a:stretch>
        </p:blipFill>
        <p:spPr>
          <a:xfrm>
            <a:off x="3660847" y="1664591"/>
            <a:ext cx="3308324" cy="2463172"/>
          </a:xfrm>
          <a:prstGeom prst="rect">
            <a:avLst/>
          </a:prstGeom>
        </p:spPr>
      </p:pic>
      <p:cxnSp>
        <p:nvCxnSpPr>
          <p:cNvPr id="33" name="Straight Arrow Connector 32">
            <a:extLst>
              <a:ext uri="{FF2B5EF4-FFF2-40B4-BE49-F238E27FC236}">
                <a16:creationId xmlns:a16="http://schemas.microsoft.com/office/drawing/2014/main" id="{32A71F47-73B3-126A-8388-2D2F8E7D2753}"/>
              </a:ext>
            </a:extLst>
          </p:cNvPr>
          <p:cNvCxnSpPr>
            <a:cxnSpLocks/>
          </p:cNvCxnSpPr>
          <p:nvPr/>
        </p:nvCxnSpPr>
        <p:spPr>
          <a:xfrm flipV="1">
            <a:off x="2366682" y="2761129"/>
            <a:ext cx="1294165" cy="1474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FABCE4A-5B55-869A-9C7A-28A9A6BD5EAF}"/>
              </a:ext>
            </a:extLst>
          </p:cNvPr>
          <p:cNvSpPr txBox="1"/>
          <p:nvPr/>
        </p:nvSpPr>
        <p:spPr>
          <a:xfrm rot="2312576">
            <a:off x="7670865" y="410398"/>
            <a:ext cx="1195151" cy="461665"/>
          </a:xfrm>
          <a:prstGeom prst="rect">
            <a:avLst/>
          </a:prstGeom>
          <a:solidFill>
            <a:srgbClr val="FFCCCC"/>
          </a:solidFill>
        </p:spPr>
        <p:txBody>
          <a:bodyPr wrap="square" rtlCol="0">
            <a:spAutoFit/>
          </a:bodyPr>
          <a:lstStyle/>
          <a:p>
            <a:pPr algn="ctr"/>
            <a:r>
              <a:rPr lang="da-DK" sz="1200" dirty="0">
                <a:solidFill>
                  <a:schemeClr val="bg1">
                    <a:lumMod val="50000"/>
                  </a:schemeClr>
                </a:solidFill>
              </a:rPr>
              <a:t>Endelig løsning ikke fastlagt</a:t>
            </a:r>
          </a:p>
        </p:txBody>
      </p:sp>
      <p:sp>
        <p:nvSpPr>
          <p:cNvPr id="37" name="Rectangle 36">
            <a:extLst>
              <a:ext uri="{FF2B5EF4-FFF2-40B4-BE49-F238E27FC236}">
                <a16:creationId xmlns:a16="http://schemas.microsoft.com/office/drawing/2014/main" id="{F35D9B05-BE80-1615-F29F-79FBE2891845}"/>
              </a:ext>
            </a:extLst>
          </p:cNvPr>
          <p:cNvSpPr/>
          <p:nvPr/>
        </p:nvSpPr>
        <p:spPr>
          <a:xfrm>
            <a:off x="3729318" y="2553084"/>
            <a:ext cx="1160929" cy="544222"/>
          </a:xfrm>
          <a:prstGeom prst="rect">
            <a:avLst/>
          </a:prstGeom>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a-DK">
              <a:solidFill>
                <a:schemeClr val="bg1"/>
              </a:solidFill>
            </a:endParaRPr>
          </a:p>
        </p:txBody>
      </p:sp>
    </p:spTree>
    <p:extLst>
      <p:ext uri="{BB962C8B-B14F-4D97-AF65-F5344CB8AC3E}">
        <p14:creationId xmlns:p14="http://schemas.microsoft.com/office/powerpoint/2010/main" val="988057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0CB056-35D9-4E86-C00D-F37FEF15F45C}"/>
              </a:ext>
            </a:extLst>
          </p:cNvPr>
          <p:cNvPicPr>
            <a:picLocks noChangeAspect="1"/>
          </p:cNvPicPr>
          <p:nvPr/>
        </p:nvPicPr>
        <p:blipFill>
          <a:blip r:embed="rId2"/>
          <a:stretch>
            <a:fillRect/>
          </a:stretch>
        </p:blipFill>
        <p:spPr>
          <a:xfrm>
            <a:off x="3660846" y="1653988"/>
            <a:ext cx="3317653" cy="2450475"/>
          </a:xfrm>
          <a:prstGeom prst="rect">
            <a:avLst/>
          </a:prstGeom>
        </p:spPr>
      </p:pic>
      <p:sp>
        <p:nvSpPr>
          <p:cNvPr id="2" name="Title 1">
            <a:extLst>
              <a:ext uri="{FF2B5EF4-FFF2-40B4-BE49-F238E27FC236}">
                <a16:creationId xmlns:a16="http://schemas.microsoft.com/office/drawing/2014/main" id="{0820B239-2A5E-FAA9-0040-21FBAAAD2646}"/>
              </a:ext>
            </a:extLst>
          </p:cNvPr>
          <p:cNvSpPr>
            <a:spLocks noGrp="1"/>
          </p:cNvSpPr>
          <p:nvPr>
            <p:ph type="title"/>
          </p:nvPr>
        </p:nvSpPr>
        <p:spPr/>
        <p:txBody>
          <a:bodyPr/>
          <a:lstStyle/>
          <a:p>
            <a:r>
              <a:rPr lang="da-DK" dirty="0"/>
              <a:t>Moderne Hændelser - Opdatering</a:t>
            </a:r>
          </a:p>
        </p:txBody>
      </p:sp>
      <p:sp>
        <p:nvSpPr>
          <p:cNvPr id="26" name="TextBox 25">
            <a:extLst>
              <a:ext uri="{FF2B5EF4-FFF2-40B4-BE49-F238E27FC236}">
                <a16:creationId xmlns:a16="http://schemas.microsoft.com/office/drawing/2014/main" id="{6BA82B29-AA1B-F31D-1C5A-A8D0F24C287E}"/>
              </a:ext>
            </a:extLst>
          </p:cNvPr>
          <p:cNvSpPr txBox="1"/>
          <p:nvPr/>
        </p:nvSpPr>
        <p:spPr>
          <a:xfrm>
            <a:off x="1999076" y="3045977"/>
            <a:ext cx="489560" cy="139421"/>
          </a:xfrm>
          <a:prstGeom prst="rect">
            <a:avLst/>
          </a:prstGeom>
          <a:noFill/>
        </p:spPr>
        <p:txBody>
          <a:bodyPr wrap="none" lIns="0" tIns="0" rIns="0" bIns="0" rtlCol="0">
            <a:noAutofit/>
          </a:bodyPr>
          <a:lstStyle/>
          <a:p>
            <a:pPr algn="l"/>
            <a:r>
              <a:rPr lang="da-DK" sz="800"/>
              <a:t>Metadata</a:t>
            </a:r>
            <a:endParaRPr lang="da-DK" sz="800" dirty="0"/>
          </a:p>
        </p:txBody>
      </p:sp>
      <p:sp>
        <p:nvSpPr>
          <p:cNvPr id="27" name="Flowchart: Document 26">
            <a:extLst>
              <a:ext uri="{FF2B5EF4-FFF2-40B4-BE49-F238E27FC236}">
                <a16:creationId xmlns:a16="http://schemas.microsoft.com/office/drawing/2014/main" id="{2AE34505-874B-A7E6-CF81-09F985D3F7DC}"/>
              </a:ext>
            </a:extLst>
          </p:cNvPr>
          <p:cNvSpPr/>
          <p:nvPr/>
        </p:nvSpPr>
        <p:spPr>
          <a:xfrm>
            <a:off x="1467070" y="2458812"/>
            <a:ext cx="773310" cy="449751"/>
          </a:xfrm>
          <a:prstGeom prst="flowChartDocumen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b="1"/>
              <a:t>Data</a:t>
            </a:r>
          </a:p>
        </p:txBody>
      </p:sp>
      <p:grpSp>
        <p:nvGrpSpPr>
          <p:cNvPr id="28" name="Group 27">
            <a:extLst>
              <a:ext uri="{FF2B5EF4-FFF2-40B4-BE49-F238E27FC236}">
                <a16:creationId xmlns:a16="http://schemas.microsoft.com/office/drawing/2014/main" id="{6342B679-528B-4147-B3DF-215EF32B9B77}"/>
              </a:ext>
            </a:extLst>
          </p:cNvPr>
          <p:cNvGrpSpPr/>
          <p:nvPr/>
        </p:nvGrpSpPr>
        <p:grpSpPr>
          <a:xfrm>
            <a:off x="1954748" y="2654766"/>
            <a:ext cx="490964" cy="490964"/>
            <a:chOff x="3688632" y="3086642"/>
            <a:chExt cx="1584523" cy="1584523"/>
          </a:xfrm>
        </p:grpSpPr>
        <p:sp>
          <p:nvSpPr>
            <p:cNvPr id="29" name="Freeform: Shape 28">
              <a:extLst>
                <a:ext uri="{FF2B5EF4-FFF2-40B4-BE49-F238E27FC236}">
                  <a16:creationId xmlns:a16="http://schemas.microsoft.com/office/drawing/2014/main" id="{00E563BD-AD4C-564D-6B61-7200E71BE8CB}"/>
                </a:ext>
              </a:extLst>
            </p:cNvPr>
            <p:cNvSpPr/>
            <p:nvPr/>
          </p:nvSpPr>
          <p:spPr>
            <a:xfrm>
              <a:off x="4167188" y="3288506"/>
              <a:ext cx="635793" cy="1000125"/>
            </a:xfrm>
            <a:custGeom>
              <a:avLst/>
              <a:gdLst>
                <a:gd name="connsiteX0" fmla="*/ 2381 w 635793"/>
                <a:gd name="connsiteY0" fmla="*/ 266700 h 1000125"/>
                <a:gd name="connsiteX1" fmla="*/ 0 w 635793"/>
                <a:gd name="connsiteY1" fmla="*/ 957263 h 1000125"/>
                <a:gd name="connsiteX2" fmla="*/ 23812 w 635793"/>
                <a:gd name="connsiteY2" fmla="*/ 990600 h 1000125"/>
                <a:gd name="connsiteX3" fmla="*/ 42862 w 635793"/>
                <a:gd name="connsiteY3" fmla="*/ 1000125 h 1000125"/>
                <a:gd name="connsiteX4" fmla="*/ 592931 w 635793"/>
                <a:gd name="connsiteY4" fmla="*/ 1000125 h 1000125"/>
                <a:gd name="connsiteX5" fmla="*/ 611981 w 635793"/>
                <a:gd name="connsiteY5" fmla="*/ 988219 h 1000125"/>
                <a:gd name="connsiteX6" fmla="*/ 633412 w 635793"/>
                <a:gd name="connsiteY6" fmla="*/ 962025 h 1000125"/>
                <a:gd name="connsiteX7" fmla="*/ 635793 w 635793"/>
                <a:gd name="connsiteY7" fmla="*/ 931069 h 1000125"/>
                <a:gd name="connsiteX8" fmla="*/ 626268 w 635793"/>
                <a:gd name="connsiteY8" fmla="*/ 269082 h 1000125"/>
                <a:gd name="connsiteX9" fmla="*/ 369093 w 635793"/>
                <a:gd name="connsiteY9" fmla="*/ 14288 h 1000125"/>
                <a:gd name="connsiteX10" fmla="*/ 345281 w 635793"/>
                <a:gd name="connsiteY10" fmla="*/ 4763 h 1000125"/>
                <a:gd name="connsiteX11" fmla="*/ 314325 w 635793"/>
                <a:gd name="connsiteY11" fmla="*/ 0 h 1000125"/>
                <a:gd name="connsiteX12" fmla="*/ 283368 w 635793"/>
                <a:gd name="connsiteY12" fmla="*/ 4763 h 1000125"/>
                <a:gd name="connsiteX13" fmla="*/ 252412 w 635793"/>
                <a:gd name="connsiteY13" fmla="*/ 19050 h 1000125"/>
                <a:gd name="connsiteX14" fmla="*/ 2381 w 635793"/>
                <a:gd name="connsiteY14" fmla="*/ 266700 h 100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35793" h="1000125">
                  <a:moveTo>
                    <a:pt x="2381" y="266700"/>
                  </a:moveTo>
                  <a:cubicBezTo>
                    <a:pt x="1587" y="496888"/>
                    <a:pt x="794" y="727075"/>
                    <a:pt x="0" y="957263"/>
                  </a:cubicBezTo>
                  <a:lnTo>
                    <a:pt x="23812" y="990600"/>
                  </a:lnTo>
                  <a:lnTo>
                    <a:pt x="42862" y="1000125"/>
                  </a:lnTo>
                  <a:lnTo>
                    <a:pt x="592931" y="1000125"/>
                  </a:lnTo>
                  <a:lnTo>
                    <a:pt x="611981" y="988219"/>
                  </a:lnTo>
                  <a:lnTo>
                    <a:pt x="633412" y="962025"/>
                  </a:lnTo>
                  <a:lnTo>
                    <a:pt x="635793" y="931069"/>
                  </a:lnTo>
                  <a:lnTo>
                    <a:pt x="626268" y="269082"/>
                  </a:lnTo>
                  <a:lnTo>
                    <a:pt x="369093" y="14288"/>
                  </a:lnTo>
                  <a:lnTo>
                    <a:pt x="345281" y="4763"/>
                  </a:lnTo>
                  <a:lnTo>
                    <a:pt x="314325" y="0"/>
                  </a:lnTo>
                  <a:lnTo>
                    <a:pt x="283368" y="4763"/>
                  </a:lnTo>
                  <a:lnTo>
                    <a:pt x="252412" y="19050"/>
                  </a:lnTo>
                  <a:lnTo>
                    <a:pt x="2381" y="2667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800"/>
            </a:p>
          </p:txBody>
        </p:sp>
        <p:pic>
          <p:nvPicPr>
            <p:cNvPr id="30" name="Graphic 29" descr="Label outline">
              <a:extLst>
                <a:ext uri="{FF2B5EF4-FFF2-40B4-BE49-F238E27FC236}">
                  <a16:creationId xmlns:a16="http://schemas.microsoft.com/office/drawing/2014/main" id="{689CB660-F2CC-BA43-C783-2F4E700DA2D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693956">
              <a:off x="3688632" y="3086642"/>
              <a:ext cx="1584523" cy="1584523"/>
            </a:xfrm>
            <a:prstGeom prst="rect">
              <a:avLst/>
            </a:prstGeom>
          </p:spPr>
        </p:pic>
      </p:grpSp>
      <p:cxnSp>
        <p:nvCxnSpPr>
          <p:cNvPr id="33" name="Straight Arrow Connector 32">
            <a:extLst>
              <a:ext uri="{FF2B5EF4-FFF2-40B4-BE49-F238E27FC236}">
                <a16:creationId xmlns:a16="http://schemas.microsoft.com/office/drawing/2014/main" id="{32A71F47-73B3-126A-8388-2D2F8E7D2753}"/>
              </a:ext>
            </a:extLst>
          </p:cNvPr>
          <p:cNvCxnSpPr>
            <a:cxnSpLocks/>
          </p:cNvCxnSpPr>
          <p:nvPr/>
        </p:nvCxnSpPr>
        <p:spPr>
          <a:xfrm flipV="1">
            <a:off x="2366682" y="2761129"/>
            <a:ext cx="1294165" cy="1474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FABCE4A-5B55-869A-9C7A-28A9A6BD5EAF}"/>
              </a:ext>
            </a:extLst>
          </p:cNvPr>
          <p:cNvSpPr txBox="1"/>
          <p:nvPr/>
        </p:nvSpPr>
        <p:spPr>
          <a:xfrm rot="2312576">
            <a:off x="7670865" y="410398"/>
            <a:ext cx="1195151" cy="461665"/>
          </a:xfrm>
          <a:prstGeom prst="rect">
            <a:avLst/>
          </a:prstGeom>
          <a:solidFill>
            <a:srgbClr val="FFCCCC"/>
          </a:solidFill>
        </p:spPr>
        <p:txBody>
          <a:bodyPr wrap="square" rtlCol="0">
            <a:spAutoFit/>
          </a:bodyPr>
          <a:lstStyle/>
          <a:p>
            <a:pPr algn="ctr"/>
            <a:r>
              <a:rPr lang="da-DK" sz="1200" dirty="0">
                <a:solidFill>
                  <a:schemeClr val="bg1">
                    <a:lumMod val="50000"/>
                  </a:schemeClr>
                </a:solidFill>
              </a:rPr>
              <a:t>Endelig løsning ikke fastlagt</a:t>
            </a:r>
          </a:p>
        </p:txBody>
      </p:sp>
      <p:sp>
        <p:nvSpPr>
          <p:cNvPr id="37" name="Rectangle 36">
            <a:extLst>
              <a:ext uri="{FF2B5EF4-FFF2-40B4-BE49-F238E27FC236}">
                <a16:creationId xmlns:a16="http://schemas.microsoft.com/office/drawing/2014/main" id="{F35D9B05-BE80-1615-F29F-79FBE2891845}"/>
              </a:ext>
            </a:extLst>
          </p:cNvPr>
          <p:cNvSpPr/>
          <p:nvPr/>
        </p:nvSpPr>
        <p:spPr>
          <a:xfrm>
            <a:off x="3729318" y="2553084"/>
            <a:ext cx="1160929" cy="544222"/>
          </a:xfrm>
          <a:prstGeom prst="rect">
            <a:avLst/>
          </a:prstGeom>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a-DK">
              <a:solidFill>
                <a:schemeClr val="bg1"/>
              </a:solidFill>
            </a:endParaRPr>
          </a:p>
        </p:txBody>
      </p:sp>
    </p:spTree>
    <p:extLst>
      <p:ext uri="{BB962C8B-B14F-4D97-AF65-F5344CB8AC3E}">
        <p14:creationId xmlns:p14="http://schemas.microsoft.com/office/powerpoint/2010/main" val="1697572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4055F-5768-1EE3-22DD-E3C87C5700EF}"/>
              </a:ext>
            </a:extLst>
          </p:cNvPr>
          <p:cNvSpPr>
            <a:spLocks noGrp="1"/>
          </p:cNvSpPr>
          <p:nvPr>
            <p:ph type="title"/>
          </p:nvPr>
        </p:nvSpPr>
        <p:spPr/>
        <p:txBody>
          <a:bodyPr/>
          <a:lstStyle/>
          <a:p>
            <a:r>
              <a:rPr lang="da-DK" dirty="0"/>
              <a:t>Moderne Hændelser - Anvendelse</a:t>
            </a:r>
          </a:p>
        </p:txBody>
      </p:sp>
      <p:sp>
        <p:nvSpPr>
          <p:cNvPr id="3" name="Text Placeholder 2">
            <a:extLst>
              <a:ext uri="{FF2B5EF4-FFF2-40B4-BE49-F238E27FC236}">
                <a16:creationId xmlns:a16="http://schemas.microsoft.com/office/drawing/2014/main" id="{5E8E554F-D9AA-81C5-05E8-B2B6AA4E0D13}"/>
              </a:ext>
            </a:extLst>
          </p:cNvPr>
          <p:cNvSpPr>
            <a:spLocks noGrp="1"/>
          </p:cNvSpPr>
          <p:nvPr>
            <p:ph type="body" sz="quarter" idx="12"/>
          </p:nvPr>
        </p:nvSpPr>
        <p:spPr>
          <a:xfrm>
            <a:off x="533649" y="1052423"/>
            <a:ext cx="4674845" cy="3571965"/>
          </a:xfrm>
        </p:spPr>
        <p:txBody>
          <a:bodyPr/>
          <a:lstStyle/>
          <a:p>
            <a:r>
              <a:rPr lang="da-DK" sz="1700" dirty="0"/>
              <a:t>Som </a:t>
            </a:r>
            <a:r>
              <a:rPr lang="da-DK" sz="1700" dirty="0" err="1"/>
              <a:t>Odata-query</a:t>
            </a:r>
            <a:r>
              <a:rPr lang="da-DK" sz="1700" dirty="0"/>
              <a:t>:</a:t>
            </a:r>
            <a:r>
              <a:rPr lang="da-DK" sz="1700" dirty="0">
                <a:latin typeface="+mj-lt"/>
              </a:rPr>
              <a:t> </a:t>
            </a:r>
            <a:r>
              <a:rPr lang="pt-BR" sz="1100" dirty="0">
                <a:latin typeface="+mj-lt"/>
              </a:rPr>
              <a:t>https://services.datafordeler.dk/api/v1/DAR/Husnummer?</a:t>
            </a:r>
          </a:p>
          <a:p>
            <a:pPr marL="0" indent="0">
              <a:buNone/>
            </a:pPr>
            <a:r>
              <a:rPr lang="pt-BR" sz="1100" dirty="0">
                <a:latin typeface="+mj-lt"/>
              </a:rPr>
              <a:t>         $select=*&amp;$filter=id eq 0a3f507a-e179-32b8-e044-0003ba298018&amp;</a:t>
            </a:r>
          </a:p>
          <a:p>
            <a:pPr marL="0" indent="0">
              <a:buNone/>
            </a:pPr>
            <a:r>
              <a:rPr lang="pt-BR" sz="1100" dirty="0">
                <a:latin typeface="+mj-lt"/>
              </a:rPr>
              <a:t>         $filter=SEQID_Create gt 2513&amp;</a:t>
            </a:r>
          </a:p>
          <a:p>
            <a:pPr marL="0" indent="0">
              <a:buNone/>
            </a:pPr>
            <a:r>
              <a:rPr lang="pt-BR" sz="1100" dirty="0">
                <a:latin typeface="+mj-lt"/>
              </a:rPr>
              <a:t>         $filter ROWID_Create gt 10</a:t>
            </a:r>
          </a:p>
          <a:p>
            <a:pPr marL="312737" lvl="1" indent="0">
              <a:buNone/>
            </a:pPr>
            <a:endParaRPr lang="pt-BR" sz="1100" dirty="0">
              <a:latin typeface="+mj-lt"/>
            </a:endParaRPr>
          </a:p>
          <a:p>
            <a:r>
              <a:rPr lang="da-DK" sz="1300" dirty="0"/>
              <a:t>”Giv mig al data for dette objekt der er blevet indlæst siden sidst jeg bad om hændelser for objektet – her er sekvens- og rækkenummer for den data jeg senest fik fra Datafordeleren”</a:t>
            </a:r>
          </a:p>
          <a:p>
            <a:pPr lvl="1"/>
            <a:endParaRPr lang="pt-BR" sz="1100" dirty="0">
              <a:latin typeface="+mj-lt"/>
            </a:endParaRPr>
          </a:p>
        </p:txBody>
      </p:sp>
      <p:sp>
        <p:nvSpPr>
          <p:cNvPr id="5" name="TextBox 4">
            <a:extLst>
              <a:ext uri="{FF2B5EF4-FFF2-40B4-BE49-F238E27FC236}">
                <a16:creationId xmlns:a16="http://schemas.microsoft.com/office/drawing/2014/main" id="{E7654F9D-68CF-633C-6AF4-CD3ACAAC9D1A}"/>
              </a:ext>
            </a:extLst>
          </p:cNvPr>
          <p:cNvSpPr txBox="1"/>
          <p:nvPr/>
        </p:nvSpPr>
        <p:spPr>
          <a:xfrm rot="2312576">
            <a:off x="7670865" y="410398"/>
            <a:ext cx="1195151" cy="461665"/>
          </a:xfrm>
          <a:prstGeom prst="rect">
            <a:avLst/>
          </a:prstGeom>
          <a:solidFill>
            <a:srgbClr val="FFCCCC"/>
          </a:solidFill>
        </p:spPr>
        <p:txBody>
          <a:bodyPr wrap="square" rtlCol="0">
            <a:spAutoFit/>
          </a:bodyPr>
          <a:lstStyle/>
          <a:p>
            <a:pPr algn="ctr"/>
            <a:r>
              <a:rPr lang="da-DK" sz="1200" dirty="0">
                <a:solidFill>
                  <a:schemeClr val="bg1">
                    <a:lumMod val="50000"/>
                  </a:schemeClr>
                </a:solidFill>
              </a:rPr>
              <a:t>Endelig løsning ikke fastlagt</a:t>
            </a:r>
          </a:p>
        </p:txBody>
      </p:sp>
      <p:pic>
        <p:nvPicPr>
          <p:cNvPr id="9" name="Picture 8">
            <a:extLst>
              <a:ext uri="{FF2B5EF4-FFF2-40B4-BE49-F238E27FC236}">
                <a16:creationId xmlns:a16="http://schemas.microsoft.com/office/drawing/2014/main" id="{5CF2A650-4BB7-8088-30F5-BC6AFE702F69}"/>
              </a:ext>
            </a:extLst>
          </p:cNvPr>
          <p:cNvPicPr>
            <a:picLocks noChangeAspect="1"/>
          </p:cNvPicPr>
          <p:nvPr/>
        </p:nvPicPr>
        <p:blipFill>
          <a:blip r:embed="rId2"/>
          <a:stretch>
            <a:fillRect/>
          </a:stretch>
        </p:blipFill>
        <p:spPr>
          <a:xfrm>
            <a:off x="5263797" y="1669254"/>
            <a:ext cx="3145470" cy="2624418"/>
          </a:xfrm>
          <a:prstGeom prst="rect">
            <a:avLst/>
          </a:prstGeom>
        </p:spPr>
      </p:pic>
    </p:spTree>
    <p:extLst>
      <p:ext uri="{BB962C8B-B14F-4D97-AF65-F5344CB8AC3E}">
        <p14:creationId xmlns:p14="http://schemas.microsoft.com/office/powerpoint/2010/main" val="3644147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E633A-E61E-74BF-0C7F-6E0150CB0B0F}"/>
              </a:ext>
            </a:extLst>
          </p:cNvPr>
          <p:cNvSpPr>
            <a:spLocks noGrp="1"/>
          </p:cNvSpPr>
          <p:nvPr>
            <p:ph type="title"/>
          </p:nvPr>
        </p:nvSpPr>
        <p:spPr/>
        <p:txBody>
          <a:bodyPr/>
          <a:lstStyle/>
          <a:p>
            <a:r>
              <a:rPr lang="da-DK" dirty="0"/>
              <a:t>Spørgsmål indtil videre?</a:t>
            </a:r>
          </a:p>
        </p:txBody>
      </p:sp>
      <p:sp>
        <p:nvSpPr>
          <p:cNvPr id="3" name="Text Placeholder 2">
            <a:extLst>
              <a:ext uri="{FF2B5EF4-FFF2-40B4-BE49-F238E27FC236}">
                <a16:creationId xmlns:a16="http://schemas.microsoft.com/office/drawing/2014/main" id="{A80E000E-1366-2AE9-7BC7-B7F657EBDDFC}"/>
              </a:ext>
            </a:extLst>
          </p:cNvPr>
          <p:cNvSpPr>
            <a:spLocks noGrp="1"/>
          </p:cNvSpPr>
          <p:nvPr>
            <p:ph type="body" sz="quarter" idx="12"/>
          </p:nvPr>
        </p:nvSpPr>
        <p:spPr/>
        <p:txBody>
          <a:bodyPr/>
          <a:lstStyle/>
          <a:p>
            <a:endParaRPr lang="da-DK" dirty="0"/>
          </a:p>
        </p:txBody>
      </p:sp>
    </p:spTree>
    <p:extLst>
      <p:ext uri="{BB962C8B-B14F-4D97-AF65-F5344CB8AC3E}">
        <p14:creationId xmlns:p14="http://schemas.microsoft.com/office/powerpoint/2010/main" val="431698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CB09-2332-270C-4CAC-D0F23A5C65BB}"/>
              </a:ext>
            </a:extLst>
          </p:cNvPr>
          <p:cNvSpPr>
            <a:spLocks noGrp="1"/>
          </p:cNvSpPr>
          <p:nvPr>
            <p:ph type="ctrTitle"/>
          </p:nvPr>
        </p:nvSpPr>
        <p:spPr/>
        <p:txBody>
          <a:bodyPr>
            <a:normAutofit/>
          </a:bodyPr>
          <a:lstStyle/>
          <a:p>
            <a:r>
              <a:rPr lang="da-DK" sz="4400" dirty="0">
                <a:effectLst/>
                <a:latin typeface="Calibri" panose="020F0502020204030204" pitchFamily="34" charset="0"/>
                <a:ea typeface="Calibri" panose="020F0502020204030204" pitchFamily="34" charset="0"/>
              </a:rPr>
              <a:t>Pause</a:t>
            </a:r>
            <a:endParaRPr lang="da-DK" dirty="0"/>
          </a:p>
        </p:txBody>
      </p:sp>
      <p:sp>
        <p:nvSpPr>
          <p:cNvPr id="3" name="Subtitle 2">
            <a:extLst>
              <a:ext uri="{FF2B5EF4-FFF2-40B4-BE49-F238E27FC236}">
                <a16:creationId xmlns:a16="http://schemas.microsoft.com/office/drawing/2014/main" id="{7B998D34-37E7-CF4C-8997-69ABCFAD5186}"/>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3549548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357C5-16FB-9F1C-6F4F-458C98856D18}"/>
              </a:ext>
            </a:extLst>
          </p:cNvPr>
          <p:cNvSpPr>
            <a:spLocks noGrp="1"/>
          </p:cNvSpPr>
          <p:nvPr>
            <p:ph type="title"/>
          </p:nvPr>
        </p:nvSpPr>
        <p:spPr/>
        <p:txBody>
          <a:bodyPr/>
          <a:lstStyle/>
          <a:p>
            <a:r>
              <a:rPr lang="da-DK" dirty="0"/>
              <a:t>Fra Nuværende Hændelser til Moderne Hændelser</a:t>
            </a:r>
          </a:p>
        </p:txBody>
      </p:sp>
      <p:sp>
        <p:nvSpPr>
          <p:cNvPr id="3" name="Text Placeholder 2">
            <a:extLst>
              <a:ext uri="{FF2B5EF4-FFF2-40B4-BE49-F238E27FC236}">
                <a16:creationId xmlns:a16="http://schemas.microsoft.com/office/drawing/2014/main" id="{F0A784BA-1712-B6E6-FCC2-C8A05AEB2BEC}"/>
              </a:ext>
            </a:extLst>
          </p:cNvPr>
          <p:cNvSpPr>
            <a:spLocks noGrp="1"/>
          </p:cNvSpPr>
          <p:nvPr>
            <p:ph type="body" sz="quarter" idx="12"/>
          </p:nvPr>
        </p:nvSpPr>
        <p:spPr/>
        <p:txBody>
          <a:bodyPr/>
          <a:lstStyle/>
          <a:p>
            <a:r>
              <a:rPr lang="da-DK" dirty="0"/>
              <a:t>Gå sammen i grupper af 4-5 personer</a:t>
            </a:r>
          </a:p>
          <a:p>
            <a:r>
              <a:rPr lang="da-DK" dirty="0"/>
              <a:t>Tal sammen om de udsendte punkter i ca. 15-20 minutter (punkterne er på næste slide)</a:t>
            </a:r>
          </a:p>
          <a:p>
            <a:r>
              <a:rPr lang="da-DK" dirty="0"/>
              <a:t>Hver gruppe præsenterer hovedemner fra deres dialog i plenum</a:t>
            </a:r>
          </a:p>
          <a:p>
            <a:r>
              <a:rPr lang="da-DK" dirty="0"/>
              <a:t>Fælles dialog</a:t>
            </a:r>
          </a:p>
          <a:p>
            <a:r>
              <a:rPr lang="da-DK" dirty="0"/>
              <a:t>Opsamling</a:t>
            </a:r>
          </a:p>
          <a:p>
            <a:endParaRPr lang="da-DK" dirty="0"/>
          </a:p>
        </p:txBody>
      </p:sp>
    </p:spTree>
    <p:extLst>
      <p:ext uri="{BB962C8B-B14F-4D97-AF65-F5344CB8AC3E}">
        <p14:creationId xmlns:p14="http://schemas.microsoft.com/office/powerpoint/2010/main" val="868743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357C5-16FB-9F1C-6F4F-458C98856D18}"/>
              </a:ext>
            </a:extLst>
          </p:cNvPr>
          <p:cNvSpPr>
            <a:spLocks noGrp="1"/>
          </p:cNvSpPr>
          <p:nvPr>
            <p:ph type="title"/>
          </p:nvPr>
        </p:nvSpPr>
        <p:spPr/>
        <p:txBody>
          <a:bodyPr>
            <a:normAutofit fontScale="90000"/>
          </a:bodyPr>
          <a:lstStyle/>
          <a:p>
            <a:r>
              <a:rPr lang="da-DK" dirty="0"/>
              <a:t>Fra Nuværende Hændelser til Moderne Hændelser – Snak sammen i grupper (15-20 minutter)</a:t>
            </a:r>
          </a:p>
        </p:txBody>
      </p:sp>
      <p:sp>
        <p:nvSpPr>
          <p:cNvPr id="3" name="Text Placeholder 2">
            <a:extLst>
              <a:ext uri="{FF2B5EF4-FFF2-40B4-BE49-F238E27FC236}">
                <a16:creationId xmlns:a16="http://schemas.microsoft.com/office/drawing/2014/main" id="{F0A784BA-1712-B6E6-FCC2-C8A05AEB2BEC}"/>
              </a:ext>
            </a:extLst>
          </p:cNvPr>
          <p:cNvSpPr>
            <a:spLocks noGrp="1"/>
          </p:cNvSpPr>
          <p:nvPr>
            <p:ph type="body" sz="quarter" idx="12"/>
          </p:nvPr>
        </p:nvSpPr>
        <p:spPr/>
        <p:txBody>
          <a:bodyPr>
            <a:normAutofit/>
          </a:bodyPr>
          <a:lstStyle/>
          <a:p>
            <a:r>
              <a:rPr lang="da-DK" dirty="0">
                <a:solidFill>
                  <a:srgbClr val="000000"/>
                </a:solidFill>
                <a:effectLst/>
                <a:latin typeface="Calibri" panose="020F0502020204030204" pitchFamily="34" charset="0"/>
                <a:ea typeface="Times New Roman" panose="02020603050405020304" pitchFamily="18" charset="0"/>
              </a:rPr>
              <a:t>Introduktionen af Moderne Hændelser medfølger en ændring i selve hændelsesbegrebet, da hændelsen nu ligger indlejret i det indlæste data i stedet for at være en separat entitet i en hændelseskuvert.</a:t>
            </a:r>
            <a:endParaRPr lang="da-DK" dirty="0">
              <a:solidFill>
                <a:srgbClr val="000000"/>
              </a:solidFill>
              <a:effectLst/>
              <a:latin typeface="Calibri" panose="020F0502020204030204" pitchFamily="34" charset="0"/>
              <a:ea typeface="Calibri" panose="020F0502020204030204" pitchFamily="34" charset="0"/>
            </a:endParaRPr>
          </a:p>
          <a:p>
            <a:pPr marL="742950" lvl="1" indent="-285750"/>
            <a:r>
              <a:rPr lang="da-DK" sz="1600" dirty="0">
                <a:solidFill>
                  <a:srgbClr val="000000"/>
                </a:solidFill>
                <a:effectLst/>
                <a:latin typeface="Calibri" panose="020F0502020204030204" pitchFamily="34" charset="0"/>
                <a:ea typeface="Times New Roman" panose="02020603050405020304" pitchFamily="18" charset="0"/>
              </a:rPr>
              <a:t>Moderne Hændelser bruger eksempelvis heller ikke abonnementer. Hvad er jeres holdning til ændringen i hændelsesbegrebet?</a:t>
            </a:r>
            <a:endParaRPr lang="da-DK" sz="1600" dirty="0">
              <a:solidFill>
                <a:srgbClr val="000000"/>
              </a:solidFill>
              <a:effectLst/>
              <a:latin typeface="Calibri" panose="020F0502020204030204" pitchFamily="34" charset="0"/>
              <a:ea typeface="Calibri" panose="020F0502020204030204" pitchFamily="34" charset="0"/>
            </a:endParaRPr>
          </a:p>
          <a:p>
            <a:endParaRPr lang="da-DK" dirty="0"/>
          </a:p>
        </p:txBody>
      </p:sp>
    </p:spTree>
    <p:extLst>
      <p:ext uri="{BB962C8B-B14F-4D97-AF65-F5344CB8AC3E}">
        <p14:creationId xmlns:p14="http://schemas.microsoft.com/office/powerpoint/2010/main" val="582019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357C5-16FB-9F1C-6F4F-458C98856D18}"/>
              </a:ext>
            </a:extLst>
          </p:cNvPr>
          <p:cNvSpPr>
            <a:spLocks noGrp="1"/>
          </p:cNvSpPr>
          <p:nvPr>
            <p:ph type="title"/>
          </p:nvPr>
        </p:nvSpPr>
        <p:spPr/>
        <p:txBody>
          <a:bodyPr/>
          <a:lstStyle/>
          <a:p>
            <a:r>
              <a:rPr lang="da-DK" dirty="0"/>
              <a:t>Fra </a:t>
            </a:r>
            <a:r>
              <a:rPr lang="da-DK"/>
              <a:t>Nuværende Hændelser </a:t>
            </a:r>
            <a:r>
              <a:rPr lang="da-DK" dirty="0"/>
              <a:t>til Moderne Hændelser - Opsummering</a:t>
            </a:r>
          </a:p>
        </p:txBody>
      </p:sp>
      <p:sp>
        <p:nvSpPr>
          <p:cNvPr id="3" name="Text Placeholder 2">
            <a:extLst>
              <a:ext uri="{FF2B5EF4-FFF2-40B4-BE49-F238E27FC236}">
                <a16:creationId xmlns:a16="http://schemas.microsoft.com/office/drawing/2014/main" id="{F0A784BA-1712-B6E6-FCC2-C8A05AEB2BEC}"/>
              </a:ext>
            </a:extLst>
          </p:cNvPr>
          <p:cNvSpPr>
            <a:spLocks noGrp="1"/>
          </p:cNvSpPr>
          <p:nvPr>
            <p:ph type="body" sz="quarter" idx="12"/>
          </p:nvPr>
        </p:nvSpPr>
        <p:spPr/>
        <p:txBody>
          <a:bodyPr>
            <a:normAutofit/>
          </a:bodyPr>
          <a:lstStyle/>
          <a:p>
            <a:r>
              <a:rPr lang="da-DK" dirty="0">
                <a:solidFill>
                  <a:srgbClr val="000000"/>
                </a:solidFill>
                <a:effectLst/>
                <a:latin typeface="Calibri" panose="020F0502020204030204" pitchFamily="34" charset="0"/>
                <a:ea typeface="Times New Roman" panose="02020603050405020304" pitchFamily="18" charset="0"/>
              </a:rPr>
              <a:t>Opsummering</a:t>
            </a:r>
            <a:endParaRPr lang="da-DK" sz="1600" dirty="0">
              <a:solidFill>
                <a:srgbClr val="000000"/>
              </a:solidFill>
              <a:effectLst/>
              <a:latin typeface="Calibri" panose="020F0502020204030204" pitchFamily="34" charset="0"/>
              <a:ea typeface="Calibri" panose="020F0502020204030204" pitchFamily="34" charset="0"/>
            </a:endParaRPr>
          </a:p>
          <a:p>
            <a:endParaRPr lang="da-DK" dirty="0"/>
          </a:p>
        </p:txBody>
      </p:sp>
    </p:spTree>
    <p:extLst>
      <p:ext uri="{BB962C8B-B14F-4D97-AF65-F5344CB8AC3E}">
        <p14:creationId xmlns:p14="http://schemas.microsoft.com/office/powerpoint/2010/main" val="3662667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36C80865-4781-EB46-AFA6-F41108500C1B}"/>
              </a:ext>
            </a:extLst>
          </p:cNvPr>
          <p:cNvSpPr>
            <a:spLocks noGrp="1"/>
          </p:cNvSpPr>
          <p:nvPr>
            <p:ph type="title"/>
          </p:nvPr>
        </p:nvSpPr>
        <p:spPr>
          <a:xfrm>
            <a:off x="539750" y="521167"/>
            <a:ext cx="8070601" cy="307605"/>
          </a:xfrm>
        </p:spPr>
        <p:txBody>
          <a:bodyPr/>
          <a:lstStyle/>
          <a:p>
            <a:r>
              <a:rPr lang="en-GB" noProof="0" dirty="0"/>
              <a:t>Agenda</a:t>
            </a:r>
          </a:p>
        </p:txBody>
      </p:sp>
      <p:sp>
        <p:nvSpPr>
          <p:cNvPr id="12" name="Pladsholder til tekst 11">
            <a:extLst>
              <a:ext uri="{FF2B5EF4-FFF2-40B4-BE49-F238E27FC236}">
                <a16:creationId xmlns:a16="http://schemas.microsoft.com/office/drawing/2014/main" id="{3F7EAF0C-E34C-3047-9AE1-9975E28F0122}"/>
              </a:ext>
            </a:extLst>
          </p:cNvPr>
          <p:cNvSpPr>
            <a:spLocks noGrp="1"/>
          </p:cNvSpPr>
          <p:nvPr>
            <p:ph type="body" sz="quarter" idx="12"/>
          </p:nvPr>
        </p:nvSpPr>
        <p:spPr>
          <a:xfrm>
            <a:off x="539750" y="1052186"/>
            <a:ext cx="8064500" cy="3572202"/>
          </a:xfrm>
        </p:spPr>
        <p:txBody>
          <a:bodyPr>
            <a:normAutofit fontScale="92500" lnSpcReduction="20000"/>
          </a:bodyPr>
          <a:lstStyle/>
          <a:p>
            <a:pPr marL="342900" lvl="0" indent="-342900">
              <a:buFont typeface="Symbol" panose="05050102010706020507" pitchFamily="18" charset="2"/>
              <a:buChar char=""/>
            </a:pPr>
            <a:r>
              <a:rPr lang="da-DK" dirty="0">
                <a:effectLst/>
                <a:latin typeface="Calibri" panose="020F0502020204030204" pitchFamily="34" charset="0"/>
                <a:ea typeface="Times New Roman" panose="02020603050405020304" pitchFamily="18" charset="0"/>
              </a:rPr>
              <a:t>Velkomst</a:t>
            </a:r>
            <a:endParaRPr lang="da-DK"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da-DK" dirty="0">
                <a:effectLst/>
                <a:latin typeface="Calibri" panose="020F0502020204030204" pitchFamily="34" charset="0"/>
                <a:ea typeface="Times New Roman" panose="02020603050405020304" pitchFamily="18" charset="0"/>
              </a:rPr>
              <a:t>Formål med workshoppen</a:t>
            </a:r>
            <a:endParaRPr lang="da-DK"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da-DK" dirty="0">
                <a:effectLst/>
                <a:latin typeface="Calibri" panose="020F0502020204030204" pitchFamily="34" charset="0"/>
                <a:ea typeface="Times New Roman" panose="02020603050405020304" pitchFamily="18" charset="0"/>
              </a:rPr>
              <a:t>Moderne Hændelser </a:t>
            </a:r>
            <a:endParaRPr lang="da-DK" dirty="0">
              <a:effectLst/>
              <a:latin typeface="Calibri" panose="020F0502020204030204" pitchFamily="34" charset="0"/>
              <a:ea typeface="Calibri" panose="020F0502020204030204" pitchFamily="34" charset="0"/>
            </a:endParaRPr>
          </a:p>
          <a:p>
            <a:pPr marL="742950" lvl="1" indent="-285750">
              <a:buFont typeface="+mj-lt"/>
              <a:buAutoNum type="alphaLcPeriod"/>
            </a:pPr>
            <a:r>
              <a:rPr lang="da-DK" sz="1600" dirty="0">
                <a:effectLst/>
                <a:latin typeface="Calibri" panose="020F0502020204030204" pitchFamily="34" charset="0"/>
                <a:ea typeface="Times New Roman" panose="02020603050405020304" pitchFamily="18" charset="0"/>
              </a:rPr>
              <a:t>Baggrund for overordnet vision</a:t>
            </a:r>
            <a:endParaRPr lang="da-DK" sz="1600" dirty="0">
              <a:effectLst/>
              <a:latin typeface="Calibri" panose="020F0502020204030204" pitchFamily="34" charset="0"/>
              <a:ea typeface="Calibri" panose="020F0502020204030204" pitchFamily="34" charset="0"/>
            </a:endParaRPr>
          </a:p>
          <a:p>
            <a:pPr marL="742950" lvl="1" indent="-285750">
              <a:buFont typeface="+mj-lt"/>
              <a:buAutoNum type="alphaLcPeriod"/>
            </a:pPr>
            <a:r>
              <a:rPr lang="da-DK" sz="1600" dirty="0">
                <a:effectLst/>
                <a:latin typeface="Calibri" panose="020F0502020204030204" pitchFamily="34" charset="0"/>
                <a:ea typeface="Times New Roman" panose="02020603050405020304" pitchFamily="18" charset="0"/>
              </a:rPr>
              <a:t>Mål for visionen</a:t>
            </a:r>
            <a:endParaRPr lang="da-DK" sz="16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da-DK" dirty="0">
                <a:latin typeface="Calibri" panose="020F0502020204030204" pitchFamily="34" charset="0"/>
                <a:ea typeface="Times New Roman" panose="02020603050405020304" pitchFamily="18" charset="0"/>
              </a:rPr>
              <a:t>Moderne Hændelser</a:t>
            </a:r>
            <a:r>
              <a:rPr lang="da-DK" dirty="0">
                <a:effectLst/>
                <a:latin typeface="Calibri" panose="020F0502020204030204" pitchFamily="34" charset="0"/>
                <a:ea typeface="Times New Roman" panose="02020603050405020304" pitchFamily="18" charset="0"/>
              </a:rPr>
              <a:t> </a:t>
            </a:r>
            <a:endParaRPr lang="da-DK" dirty="0">
              <a:effectLst/>
              <a:latin typeface="Calibri" panose="020F0502020204030204" pitchFamily="34" charset="0"/>
              <a:ea typeface="Calibri" panose="020F0502020204030204" pitchFamily="34" charset="0"/>
            </a:endParaRPr>
          </a:p>
          <a:p>
            <a:pPr marL="742950" lvl="1" indent="-285750">
              <a:buFont typeface="+mj-lt"/>
              <a:buAutoNum type="alphaLcPeriod"/>
            </a:pPr>
            <a:r>
              <a:rPr lang="da-DK" sz="1600" dirty="0">
                <a:effectLst/>
                <a:latin typeface="Calibri" panose="020F0502020204030204" pitchFamily="34" charset="0"/>
                <a:ea typeface="Times New Roman" panose="02020603050405020304" pitchFamily="18" charset="0"/>
              </a:rPr>
              <a:t>Ændring af hændelsesbegrebet</a:t>
            </a:r>
            <a:endParaRPr lang="da-DK" sz="1600" dirty="0">
              <a:effectLst/>
              <a:latin typeface="Calibri" panose="020F0502020204030204" pitchFamily="34" charset="0"/>
              <a:ea typeface="Calibri" panose="020F0502020204030204" pitchFamily="34" charset="0"/>
            </a:endParaRPr>
          </a:p>
          <a:p>
            <a:pPr marL="742950" lvl="1" indent="-285750">
              <a:buFont typeface="+mj-lt"/>
              <a:buAutoNum type="alphaLcPeriod"/>
            </a:pPr>
            <a:r>
              <a:rPr lang="da-DK" sz="1600" dirty="0">
                <a:effectLst/>
                <a:latin typeface="Calibri" panose="020F0502020204030204" pitchFamily="34" charset="0"/>
                <a:ea typeface="Times New Roman" panose="02020603050405020304" pitchFamily="18" charset="0"/>
              </a:rPr>
              <a:t>Nye anvendelsesmønstre</a:t>
            </a:r>
            <a:endParaRPr lang="da-DK"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da-DK" dirty="0">
                <a:effectLst/>
                <a:latin typeface="Calibri" panose="020F0502020204030204" pitchFamily="34" charset="0"/>
                <a:ea typeface="Times New Roman" panose="02020603050405020304" pitchFamily="18" charset="0"/>
              </a:rPr>
              <a:t>Data der kan fås Moderne Hændelser på</a:t>
            </a:r>
            <a:endParaRPr lang="da-DK"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da-DK" dirty="0">
                <a:effectLst/>
                <a:latin typeface="Calibri" panose="020F0502020204030204" pitchFamily="34" charset="0"/>
                <a:ea typeface="Times New Roman" panose="02020603050405020304" pitchFamily="18" charset="0"/>
              </a:rPr>
              <a:t>Forretningsnære hændelser</a:t>
            </a:r>
            <a:endParaRPr lang="da-DK"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da-DK" dirty="0">
                <a:latin typeface="Calibri" panose="020F0502020204030204" pitchFamily="34" charset="0"/>
                <a:ea typeface="Calibri" panose="020F0502020204030204" pitchFamily="34" charset="0"/>
              </a:rPr>
              <a:t>Sammensætning og filtrering på Moderne Hændelser</a:t>
            </a:r>
          </a:p>
          <a:p>
            <a:pPr marL="342900" lvl="0" indent="-342900">
              <a:buFont typeface="Symbol" panose="05050102010706020507" pitchFamily="18" charset="2"/>
              <a:buChar char=""/>
            </a:pPr>
            <a:r>
              <a:rPr lang="da-DK" dirty="0">
                <a:effectLst/>
                <a:latin typeface="Calibri" panose="020F0502020204030204" pitchFamily="34" charset="0"/>
                <a:ea typeface="Calibri" panose="020F0502020204030204" pitchFamily="34" charset="0"/>
              </a:rPr>
              <a:t>Eventuelt: Moderne Tjenester og nye anvendelsesmønstre</a:t>
            </a:r>
          </a:p>
          <a:p>
            <a:pPr marL="342900" lvl="0" indent="-342900">
              <a:buFont typeface="Symbol" panose="05050102010706020507" pitchFamily="18" charset="2"/>
              <a:buChar char=""/>
            </a:pPr>
            <a:r>
              <a:rPr lang="da-DK" dirty="0">
                <a:effectLst/>
                <a:latin typeface="Calibri" panose="020F0502020204030204" pitchFamily="34" charset="0"/>
                <a:ea typeface="Times New Roman" panose="02020603050405020304" pitchFamily="18" charset="0"/>
              </a:rPr>
              <a:t>Tak for i dag</a:t>
            </a:r>
            <a:endParaRPr lang="da-DK" dirty="0">
              <a:effectLst/>
              <a:latin typeface="Calibri" panose="020F0502020204030204" pitchFamily="34" charset="0"/>
              <a:ea typeface="Calibri" panose="020F0502020204030204" pitchFamily="34" charset="0"/>
            </a:endParaRPr>
          </a:p>
          <a:p>
            <a:pPr marL="0" indent="0">
              <a:buNone/>
            </a:pPr>
            <a:endParaRPr lang="en-GB" noProof="0" dirty="0"/>
          </a:p>
        </p:txBody>
      </p:sp>
    </p:spTree>
    <p:extLst>
      <p:ext uri="{BB962C8B-B14F-4D97-AF65-F5344CB8AC3E}">
        <p14:creationId xmlns:p14="http://schemas.microsoft.com/office/powerpoint/2010/main" val="1718216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CB09-2332-270C-4CAC-D0F23A5C65BB}"/>
              </a:ext>
            </a:extLst>
          </p:cNvPr>
          <p:cNvSpPr>
            <a:spLocks noGrp="1"/>
          </p:cNvSpPr>
          <p:nvPr>
            <p:ph type="ctrTitle"/>
          </p:nvPr>
        </p:nvSpPr>
        <p:spPr/>
        <p:txBody>
          <a:bodyPr>
            <a:normAutofit/>
          </a:bodyPr>
          <a:lstStyle/>
          <a:p>
            <a:r>
              <a:rPr lang="da-DK" sz="4400" dirty="0">
                <a:effectLst/>
                <a:latin typeface="Calibri" panose="020F0502020204030204" pitchFamily="34" charset="0"/>
                <a:ea typeface="Calibri" panose="020F0502020204030204" pitchFamily="34" charset="0"/>
              </a:rPr>
              <a:t>Pause</a:t>
            </a:r>
            <a:endParaRPr lang="da-DK" dirty="0"/>
          </a:p>
        </p:txBody>
      </p:sp>
      <p:sp>
        <p:nvSpPr>
          <p:cNvPr id="3" name="Subtitle 2">
            <a:extLst>
              <a:ext uri="{FF2B5EF4-FFF2-40B4-BE49-F238E27FC236}">
                <a16:creationId xmlns:a16="http://schemas.microsoft.com/office/drawing/2014/main" id="{7B998D34-37E7-CF4C-8997-69ABCFAD5186}"/>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3379008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CB09-2332-270C-4CAC-D0F23A5C65BB}"/>
              </a:ext>
            </a:extLst>
          </p:cNvPr>
          <p:cNvSpPr>
            <a:spLocks noGrp="1"/>
          </p:cNvSpPr>
          <p:nvPr>
            <p:ph type="ctrTitle"/>
          </p:nvPr>
        </p:nvSpPr>
        <p:spPr/>
        <p:txBody>
          <a:bodyPr>
            <a:normAutofit fontScale="90000"/>
          </a:bodyPr>
          <a:lstStyle/>
          <a:p>
            <a:r>
              <a:rPr lang="da-DK" sz="4400" dirty="0">
                <a:effectLst/>
                <a:latin typeface="Calibri" panose="020F0502020204030204" pitchFamily="34" charset="0"/>
                <a:ea typeface="Calibri" panose="020F0502020204030204" pitchFamily="34" charset="0"/>
              </a:rPr>
              <a:t>Moderne hændelser og Adgang til data</a:t>
            </a:r>
            <a:endParaRPr lang="da-DK" dirty="0"/>
          </a:p>
        </p:txBody>
      </p:sp>
      <p:sp>
        <p:nvSpPr>
          <p:cNvPr id="3" name="Subtitle 2">
            <a:extLst>
              <a:ext uri="{FF2B5EF4-FFF2-40B4-BE49-F238E27FC236}">
                <a16:creationId xmlns:a16="http://schemas.microsoft.com/office/drawing/2014/main" id="{7B998D34-37E7-CF4C-8997-69ABCFAD5186}"/>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1290598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A284C-EE93-397B-49A6-865630AA73E7}"/>
              </a:ext>
            </a:extLst>
          </p:cNvPr>
          <p:cNvSpPr>
            <a:spLocks noGrp="1"/>
          </p:cNvSpPr>
          <p:nvPr>
            <p:ph type="title"/>
          </p:nvPr>
        </p:nvSpPr>
        <p:spPr/>
        <p:txBody>
          <a:bodyPr/>
          <a:lstStyle/>
          <a:p>
            <a:r>
              <a:rPr lang="da-DK" sz="2400" dirty="0">
                <a:effectLst/>
                <a:latin typeface="Calibri" panose="020F0502020204030204" pitchFamily="34" charset="0"/>
                <a:ea typeface="Calibri" panose="020F0502020204030204" pitchFamily="34" charset="0"/>
              </a:rPr>
              <a:t>Moderne hændelser og adgang til data</a:t>
            </a:r>
            <a:endParaRPr lang="da-DK" dirty="0"/>
          </a:p>
        </p:txBody>
      </p:sp>
      <p:sp>
        <p:nvSpPr>
          <p:cNvPr id="3" name="Text Placeholder 2">
            <a:extLst>
              <a:ext uri="{FF2B5EF4-FFF2-40B4-BE49-F238E27FC236}">
                <a16:creationId xmlns:a16="http://schemas.microsoft.com/office/drawing/2014/main" id="{5214AFDD-2945-85F6-7B9D-E1FC817DBAD7}"/>
              </a:ext>
            </a:extLst>
          </p:cNvPr>
          <p:cNvSpPr>
            <a:spLocks noGrp="1"/>
          </p:cNvSpPr>
          <p:nvPr>
            <p:ph type="body" sz="quarter" idx="12"/>
          </p:nvPr>
        </p:nvSpPr>
        <p:spPr/>
        <p:txBody>
          <a:bodyPr/>
          <a:lstStyle/>
          <a:p>
            <a:r>
              <a:rPr lang="da-DK" dirty="0"/>
              <a:t>Gå sammen i grupper af 4-5 personer</a:t>
            </a:r>
          </a:p>
          <a:p>
            <a:r>
              <a:rPr lang="da-DK" dirty="0"/>
              <a:t>Tal sammen om de udsendte punkter i ca. 15-20 minutter (punkterne er på næste slide)</a:t>
            </a:r>
          </a:p>
          <a:p>
            <a:r>
              <a:rPr lang="da-DK" dirty="0"/>
              <a:t>Hver gruppe præsenterer hovedemner fra deres dialog i plenum</a:t>
            </a:r>
          </a:p>
          <a:p>
            <a:r>
              <a:rPr lang="da-DK" dirty="0"/>
              <a:t>Fælles dialog</a:t>
            </a:r>
          </a:p>
          <a:p>
            <a:r>
              <a:rPr lang="da-DK" dirty="0"/>
              <a:t>Opsamling</a:t>
            </a:r>
          </a:p>
          <a:p>
            <a:endParaRPr lang="da-DK" dirty="0"/>
          </a:p>
        </p:txBody>
      </p:sp>
    </p:spTree>
    <p:extLst>
      <p:ext uri="{BB962C8B-B14F-4D97-AF65-F5344CB8AC3E}">
        <p14:creationId xmlns:p14="http://schemas.microsoft.com/office/powerpoint/2010/main" val="3990071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3791-6F9F-9FCF-A76C-30964A49374B}"/>
              </a:ext>
            </a:extLst>
          </p:cNvPr>
          <p:cNvSpPr>
            <a:spLocks noGrp="1"/>
          </p:cNvSpPr>
          <p:nvPr>
            <p:ph type="title"/>
          </p:nvPr>
        </p:nvSpPr>
        <p:spPr/>
        <p:txBody>
          <a:bodyPr>
            <a:normAutofit/>
          </a:bodyPr>
          <a:lstStyle/>
          <a:p>
            <a:r>
              <a:rPr lang="da-DK" sz="1800" dirty="0">
                <a:effectLst/>
                <a:latin typeface="Calibri" panose="020F0502020204030204" pitchFamily="34" charset="0"/>
                <a:ea typeface="Calibri" panose="020F0502020204030204" pitchFamily="34" charset="0"/>
              </a:rPr>
              <a:t>Moderne hændelser og adgang til data </a:t>
            </a:r>
            <a:r>
              <a:rPr lang="da-DK" sz="1800" dirty="0"/>
              <a:t>- Snak sammen i grupper (15-20 minutter)</a:t>
            </a:r>
          </a:p>
        </p:txBody>
      </p:sp>
      <p:sp>
        <p:nvSpPr>
          <p:cNvPr id="3" name="Text Placeholder 2">
            <a:extLst>
              <a:ext uri="{FF2B5EF4-FFF2-40B4-BE49-F238E27FC236}">
                <a16:creationId xmlns:a16="http://schemas.microsoft.com/office/drawing/2014/main" id="{8620F1F2-4176-5D6A-8D70-EC6F7476CCA3}"/>
              </a:ext>
            </a:extLst>
          </p:cNvPr>
          <p:cNvSpPr>
            <a:spLocks noGrp="1"/>
          </p:cNvSpPr>
          <p:nvPr>
            <p:ph type="body" sz="quarter" idx="12"/>
          </p:nvPr>
        </p:nvSpPr>
        <p:spPr/>
        <p:txBody>
          <a:bodyPr/>
          <a:lstStyle/>
          <a:p>
            <a:r>
              <a:rPr lang="da-DK" dirty="0">
                <a:solidFill>
                  <a:srgbClr val="000000"/>
                </a:solidFill>
                <a:effectLst/>
                <a:latin typeface="Calibri" panose="020F0502020204030204" pitchFamily="34" charset="0"/>
                <a:ea typeface="Times New Roman" panose="02020603050405020304" pitchFamily="18" charset="0"/>
              </a:rPr>
              <a:t>Moderne Hændelser bliver gjort tilgængelige og udstillet igennem den Fleksible Opslagslogik, hvilket betyder at der kan udstilles Moderne Hændelser på al registerdata der bliver indlæst. Moderne Hændelser begrænses dog til ikke at gå på tværs af registre.</a:t>
            </a:r>
            <a:endParaRPr lang="da-DK" dirty="0">
              <a:solidFill>
                <a:srgbClr val="000000"/>
              </a:solidFill>
              <a:effectLst/>
              <a:latin typeface="Calibri" panose="020F0502020204030204" pitchFamily="34" charset="0"/>
              <a:ea typeface="Calibri" panose="020F0502020204030204" pitchFamily="34" charset="0"/>
            </a:endParaRPr>
          </a:p>
          <a:p>
            <a:pPr marL="742950" lvl="1" indent="-285750"/>
            <a:r>
              <a:rPr lang="da-DK" sz="1600" dirty="0">
                <a:solidFill>
                  <a:srgbClr val="000000"/>
                </a:solidFill>
                <a:effectLst/>
                <a:latin typeface="Calibri" panose="020F0502020204030204" pitchFamily="34" charset="0"/>
                <a:ea typeface="Times New Roman" panose="02020603050405020304" pitchFamily="18" charset="0"/>
              </a:rPr>
              <a:t>Er der registerdata hvor der gælder specielle regler eller lignende, som gør at der bør sættes begrænsninger? </a:t>
            </a:r>
            <a:endParaRPr lang="da-DK" sz="1600" dirty="0">
              <a:solidFill>
                <a:srgbClr val="000000"/>
              </a:solidFill>
              <a:effectLst/>
              <a:latin typeface="Calibri" panose="020F0502020204030204" pitchFamily="34" charset="0"/>
              <a:ea typeface="Calibri" panose="020F0502020204030204" pitchFamily="34" charset="0"/>
            </a:endParaRPr>
          </a:p>
          <a:p>
            <a:pPr marL="1200150" lvl="2" indent="-285750"/>
            <a:r>
              <a:rPr lang="da-DK" sz="1600" dirty="0">
                <a:solidFill>
                  <a:srgbClr val="000000"/>
                </a:solidFill>
                <a:effectLst/>
                <a:latin typeface="Calibri" panose="020F0502020204030204" pitchFamily="34" charset="0"/>
                <a:ea typeface="Calibri" panose="020F0502020204030204" pitchFamily="34" charset="0"/>
              </a:rPr>
              <a:t>Hvis ja, hvorfor?</a:t>
            </a:r>
            <a:endParaRPr lang="da-DK" sz="1600" dirty="0">
              <a:effectLst/>
              <a:latin typeface="Calibri" panose="020F0502020204030204" pitchFamily="34" charset="0"/>
              <a:ea typeface="Calibri" panose="020F0502020204030204" pitchFamily="34" charset="0"/>
            </a:endParaRPr>
          </a:p>
          <a:p>
            <a:pPr marL="1200150" lvl="2" indent="-285750"/>
            <a:r>
              <a:rPr lang="da-DK" sz="1600" dirty="0">
                <a:solidFill>
                  <a:srgbClr val="000000"/>
                </a:solidFill>
                <a:effectLst/>
                <a:latin typeface="Calibri" panose="020F0502020204030204" pitchFamily="34" charset="0"/>
                <a:ea typeface="Calibri" panose="020F0502020204030204" pitchFamily="34" charset="0"/>
              </a:rPr>
              <a:t>Hvem definerer begrænsningerne?</a:t>
            </a:r>
            <a:endParaRPr lang="da-DK" sz="1600" dirty="0">
              <a:effectLst/>
              <a:latin typeface="Calibri" panose="020F0502020204030204" pitchFamily="34" charset="0"/>
              <a:ea typeface="Calibri" panose="020F0502020204030204" pitchFamily="34" charset="0"/>
            </a:endParaRPr>
          </a:p>
          <a:p>
            <a:pPr marL="742950" lvl="1" indent="-285750"/>
            <a:r>
              <a:rPr lang="da-DK" sz="1600" dirty="0">
                <a:solidFill>
                  <a:srgbClr val="000000"/>
                </a:solidFill>
                <a:effectLst/>
                <a:latin typeface="Calibri" panose="020F0502020204030204" pitchFamily="34" charset="0"/>
                <a:ea typeface="Times New Roman" panose="02020603050405020304" pitchFamily="18" charset="0"/>
              </a:rPr>
              <a:t>Hvem mener i der bør indgå i dialogen om, hvilken data der udstilles Moderne Hændelser for – og hvordan disse skal udstilles?</a:t>
            </a:r>
            <a:endParaRPr lang="da-DK" sz="1600" dirty="0">
              <a:solidFill>
                <a:srgbClr val="000000"/>
              </a:solidFill>
              <a:effectLst/>
              <a:latin typeface="Calibri" panose="020F0502020204030204" pitchFamily="34" charset="0"/>
              <a:ea typeface="Calibri" panose="020F0502020204030204" pitchFamily="34" charset="0"/>
            </a:endParaRPr>
          </a:p>
          <a:p>
            <a:pPr marL="1200150" lvl="2" indent="-285750"/>
            <a:r>
              <a:rPr lang="da-DK" sz="1600" dirty="0">
                <a:solidFill>
                  <a:srgbClr val="000000"/>
                </a:solidFill>
                <a:effectLst/>
                <a:latin typeface="Calibri" panose="020F0502020204030204" pitchFamily="34" charset="0"/>
                <a:ea typeface="Calibri" panose="020F0502020204030204" pitchFamily="34" charset="0"/>
              </a:rPr>
              <a:t>Registre?</a:t>
            </a:r>
            <a:endParaRPr lang="da-DK" sz="1600" dirty="0">
              <a:effectLst/>
              <a:latin typeface="Calibri" panose="020F0502020204030204" pitchFamily="34" charset="0"/>
              <a:ea typeface="Calibri" panose="020F0502020204030204" pitchFamily="34" charset="0"/>
            </a:endParaRPr>
          </a:p>
          <a:p>
            <a:pPr marL="1200150" lvl="2" indent="-285750"/>
            <a:r>
              <a:rPr lang="da-DK" sz="1600" dirty="0">
                <a:solidFill>
                  <a:srgbClr val="000000"/>
                </a:solidFill>
                <a:effectLst/>
                <a:latin typeface="Calibri" panose="020F0502020204030204" pitchFamily="34" charset="0"/>
                <a:ea typeface="Calibri" panose="020F0502020204030204" pitchFamily="34" charset="0"/>
              </a:rPr>
              <a:t>Store anvendere?</a:t>
            </a:r>
            <a:endParaRPr lang="da-DK" sz="1600" dirty="0">
              <a:effectLst/>
              <a:latin typeface="Calibri" panose="020F0502020204030204" pitchFamily="34" charset="0"/>
              <a:ea typeface="Calibri" panose="020F0502020204030204" pitchFamily="34" charset="0"/>
            </a:endParaRPr>
          </a:p>
          <a:p>
            <a:pPr marL="1200150" lvl="2" indent="-285750"/>
            <a:r>
              <a:rPr lang="da-DK" sz="1600" dirty="0">
                <a:solidFill>
                  <a:srgbClr val="000000"/>
                </a:solidFill>
                <a:effectLst/>
                <a:latin typeface="Calibri" panose="020F0502020204030204" pitchFamily="34" charset="0"/>
                <a:ea typeface="Calibri" panose="020F0502020204030204" pitchFamily="34" charset="0"/>
              </a:rPr>
              <a:t>Andre?</a:t>
            </a:r>
            <a:endParaRPr lang="da-DK" sz="1600" dirty="0">
              <a:effectLst/>
              <a:latin typeface="Calibri" panose="020F0502020204030204" pitchFamily="34" charset="0"/>
              <a:ea typeface="Calibri" panose="020F0502020204030204" pitchFamily="34" charset="0"/>
            </a:endParaRPr>
          </a:p>
          <a:p>
            <a:endParaRPr lang="da-DK" dirty="0"/>
          </a:p>
        </p:txBody>
      </p:sp>
    </p:spTree>
    <p:extLst>
      <p:ext uri="{BB962C8B-B14F-4D97-AF65-F5344CB8AC3E}">
        <p14:creationId xmlns:p14="http://schemas.microsoft.com/office/powerpoint/2010/main" val="1694592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DBFF-2A3B-A6ED-C80D-56A9F6E5E863}"/>
              </a:ext>
            </a:extLst>
          </p:cNvPr>
          <p:cNvSpPr>
            <a:spLocks noGrp="1"/>
          </p:cNvSpPr>
          <p:nvPr>
            <p:ph type="title"/>
          </p:nvPr>
        </p:nvSpPr>
        <p:spPr/>
        <p:txBody>
          <a:bodyPr/>
          <a:lstStyle/>
          <a:p>
            <a:r>
              <a:rPr lang="da-DK" sz="2000" dirty="0">
                <a:effectLst/>
                <a:latin typeface="Calibri" panose="020F0502020204030204" pitchFamily="34" charset="0"/>
                <a:ea typeface="Calibri" panose="020F0502020204030204" pitchFamily="34" charset="0"/>
              </a:rPr>
              <a:t>Moderne hændelser og adgang til data</a:t>
            </a:r>
            <a:r>
              <a:rPr lang="da-DK" dirty="0"/>
              <a:t> - Opsummering</a:t>
            </a:r>
          </a:p>
        </p:txBody>
      </p:sp>
      <p:sp>
        <p:nvSpPr>
          <p:cNvPr id="3" name="Text Placeholder 2">
            <a:extLst>
              <a:ext uri="{FF2B5EF4-FFF2-40B4-BE49-F238E27FC236}">
                <a16:creationId xmlns:a16="http://schemas.microsoft.com/office/drawing/2014/main" id="{593E8062-3101-9814-2D75-469603ADFC0A}"/>
              </a:ext>
            </a:extLst>
          </p:cNvPr>
          <p:cNvSpPr>
            <a:spLocks noGrp="1"/>
          </p:cNvSpPr>
          <p:nvPr>
            <p:ph type="body" sz="quarter" idx="12"/>
          </p:nvPr>
        </p:nvSpPr>
        <p:spPr/>
        <p:txBody>
          <a:bodyPr/>
          <a:lstStyle/>
          <a:p>
            <a:r>
              <a:rPr lang="da-DK" dirty="0"/>
              <a:t>Opsummering</a:t>
            </a:r>
          </a:p>
        </p:txBody>
      </p:sp>
    </p:spTree>
    <p:extLst>
      <p:ext uri="{BB962C8B-B14F-4D97-AF65-F5344CB8AC3E}">
        <p14:creationId xmlns:p14="http://schemas.microsoft.com/office/powerpoint/2010/main" val="2887536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CB09-2332-270C-4CAC-D0F23A5C65BB}"/>
              </a:ext>
            </a:extLst>
          </p:cNvPr>
          <p:cNvSpPr>
            <a:spLocks noGrp="1"/>
          </p:cNvSpPr>
          <p:nvPr>
            <p:ph type="ctrTitle"/>
          </p:nvPr>
        </p:nvSpPr>
        <p:spPr/>
        <p:txBody>
          <a:bodyPr>
            <a:normAutofit/>
          </a:bodyPr>
          <a:lstStyle/>
          <a:p>
            <a:r>
              <a:rPr lang="da-DK" sz="4400" dirty="0">
                <a:effectLst/>
                <a:latin typeface="Calibri" panose="020F0502020204030204" pitchFamily="34" charset="0"/>
                <a:ea typeface="Calibri" panose="020F0502020204030204" pitchFamily="34" charset="0"/>
              </a:rPr>
              <a:t>Pause</a:t>
            </a:r>
            <a:endParaRPr lang="da-DK" dirty="0"/>
          </a:p>
        </p:txBody>
      </p:sp>
      <p:sp>
        <p:nvSpPr>
          <p:cNvPr id="3" name="Subtitle 2">
            <a:extLst>
              <a:ext uri="{FF2B5EF4-FFF2-40B4-BE49-F238E27FC236}">
                <a16:creationId xmlns:a16="http://schemas.microsoft.com/office/drawing/2014/main" id="{7B998D34-37E7-CF4C-8997-69ABCFAD5186}"/>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2908763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CB09-2332-270C-4CAC-D0F23A5C65BB}"/>
              </a:ext>
            </a:extLst>
          </p:cNvPr>
          <p:cNvSpPr>
            <a:spLocks noGrp="1"/>
          </p:cNvSpPr>
          <p:nvPr>
            <p:ph type="ctrTitle"/>
          </p:nvPr>
        </p:nvSpPr>
        <p:spPr/>
        <p:txBody>
          <a:bodyPr>
            <a:normAutofit/>
          </a:bodyPr>
          <a:lstStyle/>
          <a:p>
            <a:r>
              <a:rPr lang="da-DK" sz="4400" dirty="0">
                <a:effectLst/>
                <a:latin typeface="Calibri" panose="020F0502020204030204" pitchFamily="34" charset="0"/>
                <a:ea typeface="Calibri" panose="020F0502020204030204" pitchFamily="34" charset="0"/>
              </a:rPr>
              <a:t>Forretningsnære Hændelser</a:t>
            </a:r>
            <a:endParaRPr lang="da-DK" dirty="0"/>
          </a:p>
        </p:txBody>
      </p:sp>
      <p:sp>
        <p:nvSpPr>
          <p:cNvPr id="3" name="Subtitle 2">
            <a:extLst>
              <a:ext uri="{FF2B5EF4-FFF2-40B4-BE49-F238E27FC236}">
                <a16:creationId xmlns:a16="http://schemas.microsoft.com/office/drawing/2014/main" id="{7B998D34-37E7-CF4C-8997-69ABCFAD5186}"/>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1554762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9BE19-89AE-1ADA-31D8-1EF3D9BE2478}"/>
              </a:ext>
            </a:extLst>
          </p:cNvPr>
          <p:cNvSpPr>
            <a:spLocks noGrp="1"/>
          </p:cNvSpPr>
          <p:nvPr>
            <p:ph type="title"/>
          </p:nvPr>
        </p:nvSpPr>
        <p:spPr/>
        <p:txBody>
          <a:bodyPr/>
          <a:lstStyle/>
          <a:p>
            <a:r>
              <a:rPr lang="da-DK" sz="2400" dirty="0">
                <a:effectLst/>
                <a:latin typeface="Calibri" panose="020F0502020204030204" pitchFamily="34" charset="0"/>
                <a:ea typeface="Calibri" panose="020F0502020204030204" pitchFamily="34" charset="0"/>
              </a:rPr>
              <a:t>Forretningsnære hændelser</a:t>
            </a:r>
            <a:endParaRPr lang="da-DK" dirty="0"/>
          </a:p>
        </p:txBody>
      </p:sp>
      <p:sp>
        <p:nvSpPr>
          <p:cNvPr id="3" name="Text Placeholder 2">
            <a:extLst>
              <a:ext uri="{FF2B5EF4-FFF2-40B4-BE49-F238E27FC236}">
                <a16:creationId xmlns:a16="http://schemas.microsoft.com/office/drawing/2014/main" id="{D27E48C1-0479-5E13-A78C-2ADCDC196E64}"/>
              </a:ext>
            </a:extLst>
          </p:cNvPr>
          <p:cNvSpPr>
            <a:spLocks noGrp="1"/>
          </p:cNvSpPr>
          <p:nvPr>
            <p:ph type="body" sz="quarter" idx="12"/>
          </p:nvPr>
        </p:nvSpPr>
        <p:spPr/>
        <p:txBody>
          <a:bodyPr/>
          <a:lstStyle/>
          <a:p>
            <a:r>
              <a:rPr lang="da-DK" dirty="0"/>
              <a:t>Gå sammen i grupper af 4-5 personer</a:t>
            </a:r>
          </a:p>
          <a:p>
            <a:r>
              <a:rPr lang="da-DK" dirty="0"/>
              <a:t>Tal sammen om de udsendte punkter i ca. 10-15 minutter (punkterne er på næste slide)</a:t>
            </a:r>
          </a:p>
          <a:p>
            <a:r>
              <a:rPr lang="da-DK" dirty="0"/>
              <a:t>Hver gruppe præsenterer hovedemner fra deres dialog i plenum</a:t>
            </a:r>
          </a:p>
          <a:p>
            <a:r>
              <a:rPr lang="da-DK" dirty="0"/>
              <a:t>Fælles dialog</a:t>
            </a:r>
          </a:p>
          <a:p>
            <a:r>
              <a:rPr lang="da-DK" dirty="0"/>
              <a:t>Opsamling</a:t>
            </a:r>
          </a:p>
        </p:txBody>
      </p:sp>
    </p:spTree>
    <p:extLst>
      <p:ext uri="{BB962C8B-B14F-4D97-AF65-F5344CB8AC3E}">
        <p14:creationId xmlns:p14="http://schemas.microsoft.com/office/powerpoint/2010/main" val="3570927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30645-7B8F-27BF-48B0-644A7ADC330D}"/>
              </a:ext>
            </a:extLst>
          </p:cNvPr>
          <p:cNvSpPr>
            <a:spLocks noGrp="1"/>
          </p:cNvSpPr>
          <p:nvPr>
            <p:ph type="title"/>
          </p:nvPr>
        </p:nvSpPr>
        <p:spPr/>
        <p:txBody>
          <a:bodyPr>
            <a:normAutofit fontScale="90000"/>
          </a:bodyPr>
          <a:lstStyle/>
          <a:p>
            <a:r>
              <a:rPr lang="da-DK" sz="2400" dirty="0">
                <a:effectLst/>
                <a:latin typeface="Calibri" panose="020F0502020204030204" pitchFamily="34" charset="0"/>
                <a:ea typeface="Calibri" panose="020F0502020204030204" pitchFamily="34" charset="0"/>
              </a:rPr>
              <a:t>Forretningsnære hændelser</a:t>
            </a:r>
            <a:r>
              <a:rPr lang="da-DK" dirty="0"/>
              <a:t> - Snak sammen i grupper (10-15 minutter)</a:t>
            </a:r>
          </a:p>
        </p:txBody>
      </p:sp>
      <p:sp>
        <p:nvSpPr>
          <p:cNvPr id="3" name="Text Placeholder 2">
            <a:extLst>
              <a:ext uri="{FF2B5EF4-FFF2-40B4-BE49-F238E27FC236}">
                <a16:creationId xmlns:a16="http://schemas.microsoft.com/office/drawing/2014/main" id="{BFABC336-E756-405A-9ADD-38B148D15A8F}"/>
              </a:ext>
            </a:extLst>
          </p:cNvPr>
          <p:cNvSpPr>
            <a:spLocks noGrp="1"/>
          </p:cNvSpPr>
          <p:nvPr>
            <p:ph type="body" sz="quarter" idx="12"/>
          </p:nvPr>
        </p:nvSpPr>
        <p:spPr/>
        <p:txBody>
          <a:bodyPr>
            <a:normAutofit/>
          </a:bodyPr>
          <a:lstStyle/>
          <a:p>
            <a:r>
              <a:rPr lang="da-DK" dirty="0">
                <a:solidFill>
                  <a:srgbClr val="000000"/>
                </a:solidFill>
                <a:effectLst/>
                <a:latin typeface="Calibri" panose="020F0502020204030204" pitchFamily="34" charset="0"/>
                <a:ea typeface="Times New Roman" panose="02020603050405020304" pitchFamily="18" charset="0"/>
              </a:rPr>
              <a:t>Selvom Datafordeleren understøtter både datanære og forretningsnære hændelser, anvendes forretningsnære hændelser ikke. Moderne Hændelser er derfor meget datanære pr. design.</a:t>
            </a:r>
            <a:endParaRPr lang="da-DK" dirty="0">
              <a:solidFill>
                <a:srgbClr val="000000"/>
              </a:solidFill>
              <a:effectLst/>
              <a:latin typeface="Calibri" panose="020F0502020204030204" pitchFamily="34" charset="0"/>
              <a:ea typeface="Calibri" panose="020F0502020204030204" pitchFamily="34" charset="0"/>
            </a:endParaRPr>
          </a:p>
          <a:p>
            <a:pPr marL="742950" lvl="1" indent="-285750"/>
            <a:r>
              <a:rPr lang="da-DK" sz="1600" dirty="0">
                <a:solidFill>
                  <a:srgbClr val="000000"/>
                </a:solidFill>
                <a:effectLst/>
                <a:latin typeface="Calibri" panose="020F0502020204030204" pitchFamily="34" charset="0"/>
                <a:ea typeface="Times New Roman" panose="02020603050405020304" pitchFamily="18" charset="0"/>
              </a:rPr>
              <a:t>Er der behov for at forretningsnære hændelser også bliver understøttet?</a:t>
            </a:r>
            <a:endParaRPr lang="da-DK" sz="1600" dirty="0">
              <a:solidFill>
                <a:srgbClr val="000000"/>
              </a:solidFill>
              <a:effectLst/>
              <a:latin typeface="Calibri" panose="020F0502020204030204" pitchFamily="34" charset="0"/>
              <a:ea typeface="Calibri" panose="020F0502020204030204" pitchFamily="34" charset="0"/>
            </a:endParaRPr>
          </a:p>
          <a:p>
            <a:pPr marL="1200150" lvl="2" indent="-285750"/>
            <a:r>
              <a:rPr lang="da-DK" sz="1600" dirty="0">
                <a:solidFill>
                  <a:srgbClr val="000000"/>
                </a:solidFill>
                <a:effectLst/>
                <a:latin typeface="Calibri" panose="020F0502020204030204" pitchFamily="34" charset="0"/>
                <a:ea typeface="Calibri" panose="020F0502020204030204" pitchFamily="34" charset="0"/>
              </a:rPr>
              <a:t>Hvis ja, hvilke anvendelsesmønstre forestilles forretningsnære hændelser anvendt i?</a:t>
            </a:r>
            <a:endParaRPr lang="da-DK" sz="1600" dirty="0">
              <a:effectLst/>
              <a:latin typeface="Calibri" panose="020F0502020204030204" pitchFamily="34" charset="0"/>
              <a:ea typeface="Calibri" panose="020F0502020204030204" pitchFamily="34" charset="0"/>
            </a:endParaRPr>
          </a:p>
          <a:p>
            <a:endParaRPr lang="da-DK" dirty="0">
              <a:solidFill>
                <a:srgbClr val="000000"/>
              </a:solidFill>
              <a:effectLst/>
              <a:latin typeface="Calibri" panose="020F0502020204030204" pitchFamily="34" charset="0"/>
              <a:ea typeface="Calibri" panose="020F0502020204030204" pitchFamily="34" charset="0"/>
            </a:endParaRPr>
          </a:p>
          <a:p>
            <a:endParaRPr lang="da-DK" dirty="0"/>
          </a:p>
        </p:txBody>
      </p:sp>
    </p:spTree>
    <p:extLst>
      <p:ext uri="{BB962C8B-B14F-4D97-AF65-F5344CB8AC3E}">
        <p14:creationId xmlns:p14="http://schemas.microsoft.com/office/powerpoint/2010/main" val="3808411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F1EB-E431-F490-CA8A-95FAD12AF6FE}"/>
              </a:ext>
            </a:extLst>
          </p:cNvPr>
          <p:cNvSpPr>
            <a:spLocks noGrp="1"/>
          </p:cNvSpPr>
          <p:nvPr>
            <p:ph type="title"/>
          </p:nvPr>
        </p:nvSpPr>
        <p:spPr/>
        <p:txBody>
          <a:bodyPr/>
          <a:lstStyle/>
          <a:p>
            <a:r>
              <a:rPr lang="da-DK" sz="2400" dirty="0">
                <a:effectLst/>
                <a:latin typeface="Calibri" panose="020F0502020204030204" pitchFamily="34" charset="0"/>
                <a:ea typeface="Calibri" panose="020F0502020204030204" pitchFamily="34" charset="0"/>
              </a:rPr>
              <a:t>Forretningsnære hændelser</a:t>
            </a:r>
            <a:r>
              <a:rPr lang="da-DK" dirty="0"/>
              <a:t> - Opsummering</a:t>
            </a:r>
          </a:p>
        </p:txBody>
      </p:sp>
      <p:sp>
        <p:nvSpPr>
          <p:cNvPr id="3" name="Text Placeholder 2">
            <a:extLst>
              <a:ext uri="{FF2B5EF4-FFF2-40B4-BE49-F238E27FC236}">
                <a16:creationId xmlns:a16="http://schemas.microsoft.com/office/drawing/2014/main" id="{C63FBD40-2856-19CE-B661-1CA440693D22}"/>
              </a:ext>
            </a:extLst>
          </p:cNvPr>
          <p:cNvSpPr>
            <a:spLocks noGrp="1"/>
          </p:cNvSpPr>
          <p:nvPr>
            <p:ph type="body" sz="quarter" idx="12"/>
          </p:nvPr>
        </p:nvSpPr>
        <p:spPr/>
        <p:txBody>
          <a:bodyPr/>
          <a:lstStyle/>
          <a:p>
            <a:r>
              <a:rPr lang="da-DK" dirty="0"/>
              <a:t>Opsummering</a:t>
            </a:r>
          </a:p>
        </p:txBody>
      </p:sp>
    </p:spTree>
    <p:extLst>
      <p:ext uri="{BB962C8B-B14F-4D97-AF65-F5344CB8AC3E}">
        <p14:creationId xmlns:p14="http://schemas.microsoft.com/office/powerpoint/2010/main" val="2536323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0E57-D7E8-7EBE-513F-3392A54B04D1}"/>
              </a:ext>
            </a:extLst>
          </p:cNvPr>
          <p:cNvSpPr>
            <a:spLocks noGrp="1"/>
          </p:cNvSpPr>
          <p:nvPr>
            <p:ph type="title"/>
          </p:nvPr>
        </p:nvSpPr>
        <p:spPr/>
        <p:txBody>
          <a:bodyPr/>
          <a:lstStyle/>
          <a:p>
            <a:r>
              <a:rPr lang="da-DK" dirty="0"/>
              <a:t>Arbejdsgruppe: Moderne Tjenester forløb</a:t>
            </a:r>
          </a:p>
        </p:txBody>
      </p:sp>
      <p:sp>
        <p:nvSpPr>
          <p:cNvPr id="3" name="Text Placeholder 2">
            <a:extLst>
              <a:ext uri="{FF2B5EF4-FFF2-40B4-BE49-F238E27FC236}">
                <a16:creationId xmlns:a16="http://schemas.microsoft.com/office/drawing/2014/main" id="{81C9DC93-047D-7319-624E-2A311ABFCEBB}"/>
              </a:ext>
            </a:extLst>
          </p:cNvPr>
          <p:cNvSpPr>
            <a:spLocks noGrp="1"/>
          </p:cNvSpPr>
          <p:nvPr>
            <p:ph type="body" sz="quarter" idx="12"/>
          </p:nvPr>
        </p:nvSpPr>
        <p:spPr/>
        <p:txBody>
          <a:bodyPr/>
          <a:lstStyle/>
          <a:p>
            <a:r>
              <a:rPr lang="da-DK" dirty="0"/>
              <a:t>MT1: Moderne REST-Tjenester</a:t>
            </a:r>
          </a:p>
          <a:p>
            <a:r>
              <a:rPr lang="da-DK" dirty="0"/>
              <a:t>MT2: Moderne Hændelser</a:t>
            </a:r>
          </a:p>
          <a:p>
            <a:r>
              <a:rPr lang="da-DK" dirty="0"/>
              <a:t>MT11: Moderne Filudtræk</a:t>
            </a:r>
          </a:p>
          <a:p>
            <a:r>
              <a:rPr lang="da-DK" dirty="0"/>
              <a:t>MT12: Understøttelse af kopiregistre</a:t>
            </a:r>
          </a:p>
        </p:txBody>
      </p:sp>
    </p:spTree>
    <p:extLst>
      <p:ext uri="{BB962C8B-B14F-4D97-AF65-F5344CB8AC3E}">
        <p14:creationId xmlns:p14="http://schemas.microsoft.com/office/powerpoint/2010/main" val="1595300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CB09-2332-270C-4CAC-D0F23A5C65BB}"/>
              </a:ext>
            </a:extLst>
          </p:cNvPr>
          <p:cNvSpPr>
            <a:spLocks noGrp="1"/>
          </p:cNvSpPr>
          <p:nvPr>
            <p:ph type="ctrTitle"/>
          </p:nvPr>
        </p:nvSpPr>
        <p:spPr/>
        <p:txBody>
          <a:bodyPr>
            <a:normAutofit/>
          </a:bodyPr>
          <a:lstStyle/>
          <a:p>
            <a:r>
              <a:rPr lang="da-DK" sz="4400" dirty="0">
                <a:effectLst/>
                <a:latin typeface="Calibri" panose="020F0502020204030204" pitchFamily="34" charset="0"/>
                <a:ea typeface="Calibri" panose="020F0502020204030204" pitchFamily="34" charset="0"/>
              </a:rPr>
              <a:t>Pause</a:t>
            </a:r>
            <a:endParaRPr lang="da-DK" dirty="0"/>
          </a:p>
        </p:txBody>
      </p:sp>
      <p:sp>
        <p:nvSpPr>
          <p:cNvPr id="3" name="Subtitle 2">
            <a:extLst>
              <a:ext uri="{FF2B5EF4-FFF2-40B4-BE49-F238E27FC236}">
                <a16:creationId xmlns:a16="http://schemas.microsoft.com/office/drawing/2014/main" id="{7B998D34-37E7-CF4C-8997-69ABCFAD5186}"/>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5309794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CB09-2332-270C-4CAC-D0F23A5C65BB}"/>
              </a:ext>
            </a:extLst>
          </p:cNvPr>
          <p:cNvSpPr>
            <a:spLocks noGrp="1"/>
          </p:cNvSpPr>
          <p:nvPr>
            <p:ph type="ctrTitle"/>
          </p:nvPr>
        </p:nvSpPr>
        <p:spPr/>
        <p:txBody>
          <a:bodyPr>
            <a:normAutofit fontScale="90000"/>
          </a:bodyPr>
          <a:lstStyle/>
          <a:p>
            <a:r>
              <a:rPr lang="da-DK" sz="4400" dirty="0">
                <a:effectLst/>
                <a:latin typeface="Calibri" panose="020F0502020204030204" pitchFamily="34" charset="0"/>
                <a:ea typeface="Calibri" panose="020F0502020204030204" pitchFamily="34" charset="0"/>
              </a:rPr>
              <a:t>Sammensætning og Filtrering på moderne hændelser</a:t>
            </a:r>
            <a:endParaRPr lang="da-DK" dirty="0"/>
          </a:p>
        </p:txBody>
      </p:sp>
      <p:sp>
        <p:nvSpPr>
          <p:cNvPr id="3" name="Subtitle 2">
            <a:extLst>
              <a:ext uri="{FF2B5EF4-FFF2-40B4-BE49-F238E27FC236}">
                <a16:creationId xmlns:a16="http://schemas.microsoft.com/office/drawing/2014/main" id="{7B998D34-37E7-CF4C-8997-69ABCFAD5186}"/>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24342338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705A6-037A-CBF8-44D3-17425404D7B6}"/>
              </a:ext>
            </a:extLst>
          </p:cNvPr>
          <p:cNvSpPr>
            <a:spLocks noGrp="1"/>
          </p:cNvSpPr>
          <p:nvPr>
            <p:ph type="title"/>
          </p:nvPr>
        </p:nvSpPr>
        <p:spPr/>
        <p:txBody>
          <a:bodyPr/>
          <a:lstStyle/>
          <a:p>
            <a:r>
              <a:rPr lang="da-DK" sz="2400" dirty="0">
                <a:effectLst/>
                <a:latin typeface="Calibri" panose="020F0502020204030204" pitchFamily="34" charset="0"/>
                <a:ea typeface="Calibri" panose="020F0502020204030204" pitchFamily="34" charset="0"/>
              </a:rPr>
              <a:t>Sammensætning og filtrering på Moderne </a:t>
            </a:r>
            <a:r>
              <a:rPr lang="da-DK" sz="2400" dirty="0">
                <a:latin typeface="Calibri" panose="020F0502020204030204" pitchFamily="34" charset="0"/>
                <a:ea typeface="Calibri" panose="020F0502020204030204" pitchFamily="34" charset="0"/>
              </a:rPr>
              <a:t>H</a:t>
            </a:r>
            <a:r>
              <a:rPr lang="da-DK" sz="2400" dirty="0">
                <a:effectLst/>
                <a:latin typeface="Calibri" panose="020F0502020204030204" pitchFamily="34" charset="0"/>
                <a:ea typeface="Calibri" panose="020F0502020204030204" pitchFamily="34" charset="0"/>
              </a:rPr>
              <a:t>ændelser</a:t>
            </a:r>
            <a:endParaRPr lang="da-DK" dirty="0"/>
          </a:p>
        </p:txBody>
      </p:sp>
      <p:sp>
        <p:nvSpPr>
          <p:cNvPr id="3" name="Text Placeholder 2">
            <a:extLst>
              <a:ext uri="{FF2B5EF4-FFF2-40B4-BE49-F238E27FC236}">
                <a16:creationId xmlns:a16="http://schemas.microsoft.com/office/drawing/2014/main" id="{4A8554B8-E752-825D-A5BA-12F36A3E181C}"/>
              </a:ext>
            </a:extLst>
          </p:cNvPr>
          <p:cNvSpPr>
            <a:spLocks noGrp="1"/>
          </p:cNvSpPr>
          <p:nvPr>
            <p:ph type="body" sz="quarter" idx="12"/>
          </p:nvPr>
        </p:nvSpPr>
        <p:spPr/>
        <p:txBody>
          <a:bodyPr/>
          <a:lstStyle/>
          <a:p>
            <a:r>
              <a:rPr lang="da-DK" dirty="0"/>
              <a:t>Gå sammen i grupper af 4-5 personer</a:t>
            </a:r>
          </a:p>
          <a:p>
            <a:r>
              <a:rPr lang="da-DK" dirty="0"/>
              <a:t>Tal sammen om de udsendte punkter i ca. 10-15 minutter (punkterne er på næste slide)</a:t>
            </a:r>
          </a:p>
          <a:p>
            <a:r>
              <a:rPr lang="da-DK" dirty="0"/>
              <a:t>Hver gruppe præsenterer hovedemner fra deres dialog i plenum</a:t>
            </a:r>
          </a:p>
          <a:p>
            <a:r>
              <a:rPr lang="da-DK" dirty="0"/>
              <a:t>Fælles dialog</a:t>
            </a:r>
          </a:p>
          <a:p>
            <a:r>
              <a:rPr lang="da-DK" dirty="0"/>
              <a:t>Opsamling</a:t>
            </a:r>
          </a:p>
          <a:p>
            <a:endParaRPr lang="da-DK" dirty="0"/>
          </a:p>
        </p:txBody>
      </p:sp>
    </p:spTree>
    <p:extLst>
      <p:ext uri="{BB962C8B-B14F-4D97-AF65-F5344CB8AC3E}">
        <p14:creationId xmlns:p14="http://schemas.microsoft.com/office/powerpoint/2010/main" val="3777348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31E8E-C754-219E-4D31-084117DA633F}"/>
              </a:ext>
            </a:extLst>
          </p:cNvPr>
          <p:cNvSpPr>
            <a:spLocks noGrp="1"/>
          </p:cNvSpPr>
          <p:nvPr>
            <p:ph type="title"/>
          </p:nvPr>
        </p:nvSpPr>
        <p:spPr/>
        <p:txBody>
          <a:bodyPr>
            <a:normAutofit fontScale="90000"/>
          </a:bodyPr>
          <a:lstStyle/>
          <a:p>
            <a:r>
              <a:rPr lang="da-DK" sz="2400" dirty="0">
                <a:effectLst/>
                <a:latin typeface="Calibri" panose="020F0502020204030204" pitchFamily="34" charset="0"/>
                <a:ea typeface="Calibri" panose="020F0502020204030204" pitchFamily="34" charset="0"/>
              </a:rPr>
              <a:t>Sammensætning og filtrering på Moderne </a:t>
            </a:r>
            <a:r>
              <a:rPr lang="da-DK" sz="2400" dirty="0">
                <a:latin typeface="Calibri" panose="020F0502020204030204" pitchFamily="34" charset="0"/>
                <a:ea typeface="Calibri" panose="020F0502020204030204" pitchFamily="34" charset="0"/>
              </a:rPr>
              <a:t>H</a:t>
            </a:r>
            <a:r>
              <a:rPr lang="da-DK" sz="2400" dirty="0">
                <a:effectLst/>
                <a:latin typeface="Calibri" panose="020F0502020204030204" pitchFamily="34" charset="0"/>
                <a:ea typeface="Calibri" panose="020F0502020204030204" pitchFamily="34" charset="0"/>
              </a:rPr>
              <a:t>ændelser</a:t>
            </a:r>
            <a:r>
              <a:rPr lang="da-DK" dirty="0"/>
              <a:t> - Snak sammen i grupper (10-15 minutter)</a:t>
            </a:r>
          </a:p>
        </p:txBody>
      </p:sp>
      <p:sp>
        <p:nvSpPr>
          <p:cNvPr id="3" name="Text Placeholder 2">
            <a:extLst>
              <a:ext uri="{FF2B5EF4-FFF2-40B4-BE49-F238E27FC236}">
                <a16:creationId xmlns:a16="http://schemas.microsoft.com/office/drawing/2014/main" id="{16376178-FB60-3EFE-5458-4928FC028200}"/>
              </a:ext>
            </a:extLst>
          </p:cNvPr>
          <p:cNvSpPr>
            <a:spLocks noGrp="1"/>
          </p:cNvSpPr>
          <p:nvPr>
            <p:ph type="body" sz="quarter" idx="12"/>
          </p:nvPr>
        </p:nvSpPr>
        <p:spPr/>
        <p:txBody>
          <a:bodyPr/>
          <a:lstStyle/>
          <a:p>
            <a:r>
              <a:rPr lang="da-DK" dirty="0">
                <a:solidFill>
                  <a:srgbClr val="000000"/>
                </a:solidFill>
                <a:effectLst/>
                <a:latin typeface="Calibri" panose="020F0502020204030204" pitchFamily="34" charset="0"/>
                <a:ea typeface="Times New Roman" panose="02020603050405020304" pitchFamily="18" charset="0"/>
              </a:rPr>
              <a:t>På workshoppen om Moderne REST-Tjenester og </a:t>
            </a:r>
            <a:r>
              <a:rPr lang="da-DK" dirty="0" err="1">
                <a:solidFill>
                  <a:srgbClr val="000000"/>
                </a:solidFill>
                <a:effectLst/>
                <a:latin typeface="Calibri" panose="020F0502020204030204" pitchFamily="34" charset="0"/>
                <a:ea typeface="Times New Roman" panose="02020603050405020304" pitchFamily="18" charset="0"/>
              </a:rPr>
              <a:t>Odata</a:t>
            </a:r>
            <a:r>
              <a:rPr lang="da-DK" dirty="0">
                <a:solidFill>
                  <a:srgbClr val="000000"/>
                </a:solidFill>
                <a:effectLst/>
                <a:latin typeface="Calibri" panose="020F0502020204030204" pitchFamily="34" charset="0"/>
                <a:ea typeface="Times New Roman" panose="02020603050405020304" pitchFamily="18" charset="0"/>
              </a:rPr>
              <a:t> blev der gennemgået parametre til sammensætning af - og filtrering på data. På samme måde som Moderne REST-Tjenester, udstilles Moderne Hændelser igennem den Fleksible Opslagslogik, hvilket giver mulighed for at filtrere med flere parametre.</a:t>
            </a:r>
            <a:endParaRPr lang="da-DK" dirty="0">
              <a:solidFill>
                <a:srgbClr val="000000"/>
              </a:solidFill>
              <a:effectLst/>
              <a:latin typeface="Calibri" panose="020F0502020204030204" pitchFamily="34" charset="0"/>
              <a:ea typeface="Calibri" panose="020F0502020204030204" pitchFamily="34" charset="0"/>
            </a:endParaRPr>
          </a:p>
          <a:p>
            <a:pPr marL="742950" lvl="1" indent="-285750"/>
            <a:r>
              <a:rPr lang="da-DK" sz="1600" dirty="0">
                <a:solidFill>
                  <a:srgbClr val="000000"/>
                </a:solidFill>
                <a:effectLst/>
                <a:latin typeface="Calibri" panose="020F0502020204030204" pitchFamily="34" charset="0"/>
                <a:ea typeface="Times New Roman" panose="02020603050405020304" pitchFamily="18" charset="0"/>
              </a:rPr>
              <a:t>Er der parametre der er særligt relevante til at sammensætte – og filtrere Moderne Hændelser på?</a:t>
            </a:r>
            <a:endParaRPr lang="da-DK" sz="1600" dirty="0">
              <a:solidFill>
                <a:srgbClr val="000000"/>
              </a:solidFill>
              <a:effectLst/>
              <a:latin typeface="Calibri" panose="020F0502020204030204" pitchFamily="34" charset="0"/>
              <a:ea typeface="Calibri" panose="020F0502020204030204" pitchFamily="34" charset="0"/>
            </a:endParaRPr>
          </a:p>
          <a:p>
            <a:endParaRPr lang="da-DK" dirty="0">
              <a:effectLst/>
              <a:latin typeface="Calibri" panose="020F0502020204030204" pitchFamily="34" charset="0"/>
              <a:ea typeface="Calibri" panose="020F0502020204030204" pitchFamily="34" charset="0"/>
            </a:endParaRPr>
          </a:p>
          <a:p>
            <a:endParaRPr lang="da-DK" dirty="0"/>
          </a:p>
        </p:txBody>
      </p:sp>
    </p:spTree>
    <p:extLst>
      <p:ext uri="{BB962C8B-B14F-4D97-AF65-F5344CB8AC3E}">
        <p14:creationId xmlns:p14="http://schemas.microsoft.com/office/powerpoint/2010/main" val="7701518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F00F2-D4E4-CDAD-043B-D74D932A9422}"/>
              </a:ext>
            </a:extLst>
          </p:cNvPr>
          <p:cNvSpPr>
            <a:spLocks noGrp="1"/>
          </p:cNvSpPr>
          <p:nvPr>
            <p:ph type="title"/>
          </p:nvPr>
        </p:nvSpPr>
        <p:spPr/>
        <p:txBody>
          <a:bodyPr>
            <a:normAutofit fontScale="90000"/>
          </a:bodyPr>
          <a:lstStyle/>
          <a:p>
            <a:r>
              <a:rPr lang="da-DK" sz="2400" dirty="0">
                <a:effectLst/>
                <a:latin typeface="Calibri" panose="020F0502020204030204" pitchFamily="34" charset="0"/>
                <a:ea typeface="Calibri" panose="020F0502020204030204" pitchFamily="34" charset="0"/>
              </a:rPr>
              <a:t>Sammensætning og filtrering på Moderne </a:t>
            </a:r>
            <a:r>
              <a:rPr lang="da-DK" sz="2400" dirty="0">
                <a:latin typeface="Calibri" panose="020F0502020204030204" pitchFamily="34" charset="0"/>
                <a:ea typeface="Calibri" panose="020F0502020204030204" pitchFamily="34" charset="0"/>
              </a:rPr>
              <a:t>H</a:t>
            </a:r>
            <a:r>
              <a:rPr lang="da-DK" sz="2400" dirty="0">
                <a:effectLst/>
                <a:latin typeface="Calibri" panose="020F0502020204030204" pitchFamily="34" charset="0"/>
                <a:ea typeface="Calibri" panose="020F0502020204030204" pitchFamily="34" charset="0"/>
              </a:rPr>
              <a:t>ændelser</a:t>
            </a:r>
            <a:r>
              <a:rPr lang="da-DK" dirty="0"/>
              <a:t> - Opsummering</a:t>
            </a:r>
          </a:p>
        </p:txBody>
      </p:sp>
      <p:sp>
        <p:nvSpPr>
          <p:cNvPr id="3" name="Text Placeholder 2">
            <a:extLst>
              <a:ext uri="{FF2B5EF4-FFF2-40B4-BE49-F238E27FC236}">
                <a16:creationId xmlns:a16="http://schemas.microsoft.com/office/drawing/2014/main" id="{40D3EB8D-2B96-0AC9-210D-240B6C9EE8F5}"/>
              </a:ext>
            </a:extLst>
          </p:cNvPr>
          <p:cNvSpPr>
            <a:spLocks noGrp="1"/>
          </p:cNvSpPr>
          <p:nvPr>
            <p:ph type="body" sz="quarter" idx="12"/>
          </p:nvPr>
        </p:nvSpPr>
        <p:spPr/>
        <p:txBody>
          <a:bodyPr/>
          <a:lstStyle/>
          <a:p>
            <a:r>
              <a:rPr lang="da-DK" dirty="0"/>
              <a:t>Opsummering</a:t>
            </a:r>
          </a:p>
        </p:txBody>
      </p:sp>
    </p:spTree>
    <p:extLst>
      <p:ext uri="{BB962C8B-B14F-4D97-AF65-F5344CB8AC3E}">
        <p14:creationId xmlns:p14="http://schemas.microsoft.com/office/powerpoint/2010/main" val="963021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CB09-2332-270C-4CAC-D0F23A5C65BB}"/>
              </a:ext>
            </a:extLst>
          </p:cNvPr>
          <p:cNvSpPr>
            <a:spLocks noGrp="1"/>
          </p:cNvSpPr>
          <p:nvPr>
            <p:ph type="ctrTitle"/>
          </p:nvPr>
        </p:nvSpPr>
        <p:spPr/>
        <p:txBody>
          <a:bodyPr>
            <a:normAutofit/>
          </a:bodyPr>
          <a:lstStyle/>
          <a:p>
            <a:r>
              <a:rPr lang="da-DK" sz="4400" dirty="0">
                <a:effectLst/>
                <a:latin typeface="Calibri" panose="020F0502020204030204" pitchFamily="34" charset="0"/>
                <a:ea typeface="Calibri" panose="020F0502020204030204" pitchFamily="34" charset="0"/>
              </a:rPr>
              <a:t>Eventuelt</a:t>
            </a:r>
            <a:endParaRPr lang="da-DK" dirty="0"/>
          </a:p>
        </p:txBody>
      </p:sp>
      <p:sp>
        <p:nvSpPr>
          <p:cNvPr id="3" name="Subtitle 2">
            <a:extLst>
              <a:ext uri="{FF2B5EF4-FFF2-40B4-BE49-F238E27FC236}">
                <a16:creationId xmlns:a16="http://schemas.microsoft.com/office/drawing/2014/main" id="{7B998D34-37E7-CF4C-8997-69ABCFAD5186}"/>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14261001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CB09-2332-270C-4CAC-D0F23A5C65BB}"/>
              </a:ext>
            </a:extLst>
          </p:cNvPr>
          <p:cNvSpPr>
            <a:spLocks noGrp="1"/>
          </p:cNvSpPr>
          <p:nvPr>
            <p:ph type="ctrTitle"/>
          </p:nvPr>
        </p:nvSpPr>
        <p:spPr>
          <a:xfrm>
            <a:off x="1126110" y="1335600"/>
            <a:ext cx="6377349" cy="1058506"/>
          </a:xfrm>
        </p:spPr>
        <p:txBody>
          <a:bodyPr>
            <a:normAutofit fontScale="90000"/>
          </a:bodyPr>
          <a:lstStyle/>
          <a:p>
            <a:r>
              <a:rPr lang="da-DK" dirty="0">
                <a:latin typeface="Calibri" panose="020F0502020204030204" pitchFamily="34" charset="0"/>
              </a:rPr>
              <a:t>Moderne Tjenester og nye anvendelsesmønstre</a:t>
            </a:r>
            <a:endParaRPr lang="da-DK" dirty="0"/>
          </a:p>
        </p:txBody>
      </p:sp>
      <p:sp>
        <p:nvSpPr>
          <p:cNvPr id="3" name="Subtitle 2">
            <a:extLst>
              <a:ext uri="{FF2B5EF4-FFF2-40B4-BE49-F238E27FC236}">
                <a16:creationId xmlns:a16="http://schemas.microsoft.com/office/drawing/2014/main" id="{7B998D34-37E7-CF4C-8997-69ABCFAD5186}"/>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32660494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705A6-037A-CBF8-44D3-17425404D7B6}"/>
              </a:ext>
            </a:extLst>
          </p:cNvPr>
          <p:cNvSpPr>
            <a:spLocks noGrp="1"/>
          </p:cNvSpPr>
          <p:nvPr>
            <p:ph type="title"/>
          </p:nvPr>
        </p:nvSpPr>
        <p:spPr/>
        <p:txBody>
          <a:bodyPr/>
          <a:lstStyle/>
          <a:p>
            <a:r>
              <a:rPr lang="da-DK" sz="2400" dirty="0">
                <a:effectLst/>
                <a:latin typeface="Calibri" panose="020F0502020204030204" pitchFamily="34" charset="0"/>
                <a:ea typeface="Calibri" panose="020F0502020204030204" pitchFamily="34" charset="0"/>
              </a:rPr>
              <a:t>Moderne Hændelser og nye anvendelsesmønstre</a:t>
            </a:r>
            <a:endParaRPr lang="da-DK" dirty="0"/>
          </a:p>
        </p:txBody>
      </p:sp>
      <p:sp>
        <p:nvSpPr>
          <p:cNvPr id="3" name="Text Placeholder 2">
            <a:extLst>
              <a:ext uri="{FF2B5EF4-FFF2-40B4-BE49-F238E27FC236}">
                <a16:creationId xmlns:a16="http://schemas.microsoft.com/office/drawing/2014/main" id="{4A8554B8-E752-825D-A5BA-12F36A3E181C}"/>
              </a:ext>
            </a:extLst>
          </p:cNvPr>
          <p:cNvSpPr>
            <a:spLocks noGrp="1"/>
          </p:cNvSpPr>
          <p:nvPr>
            <p:ph type="body" sz="quarter" idx="12"/>
          </p:nvPr>
        </p:nvSpPr>
        <p:spPr/>
        <p:txBody>
          <a:bodyPr/>
          <a:lstStyle/>
          <a:p>
            <a:r>
              <a:rPr lang="da-DK" dirty="0"/>
              <a:t>Gå sammen i grupper af 4-5 personer</a:t>
            </a:r>
          </a:p>
          <a:p>
            <a:r>
              <a:rPr lang="da-DK" dirty="0"/>
              <a:t>Tal sammen om de udsendte punkter i ca. 15-20 minutter (punkterne er på næste slide)</a:t>
            </a:r>
          </a:p>
          <a:p>
            <a:r>
              <a:rPr lang="da-DK" dirty="0"/>
              <a:t>Hver gruppe præsenterer hovedemner fra deres dialog i plenum</a:t>
            </a:r>
          </a:p>
          <a:p>
            <a:r>
              <a:rPr lang="da-DK" dirty="0"/>
              <a:t>Fælles dialog</a:t>
            </a:r>
          </a:p>
          <a:p>
            <a:r>
              <a:rPr lang="da-DK" dirty="0"/>
              <a:t>Opsamling</a:t>
            </a:r>
          </a:p>
          <a:p>
            <a:endParaRPr lang="da-DK" dirty="0"/>
          </a:p>
        </p:txBody>
      </p:sp>
    </p:spTree>
    <p:extLst>
      <p:ext uri="{BB962C8B-B14F-4D97-AF65-F5344CB8AC3E}">
        <p14:creationId xmlns:p14="http://schemas.microsoft.com/office/powerpoint/2010/main" val="7437222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31E8E-C754-219E-4D31-084117DA633F}"/>
              </a:ext>
            </a:extLst>
          </p:cNvPr>
          <p:cNvSpPr>
            <a:spLocks noGrp="1"/>
          </p:cNvSpPr>
          <p:nvPr>
            <p:ph type="title"/>
          </p:nvPr>
        </p:nvSpPr>
        <p:spPr/>
        <p:txBody>
          <a:bodyPr>
            <a:normAutofit fontScale="90000"/>
          </a:bodyPr>
          <a:lstStyle/>
          <a:p>
            <a:r>
              <a:rPr lang="da-DK" sz="2400" dirty="0">
                <a:effectLst/>
                <a:latin typeface="Calibri" panose="020F0502020204030204" pitchFamily="34" charset="0"/>
                <a:ea typeface="Calibri" panose="020F0502020204030204" pitchFamily="34" charset="0"/>
              </a:rPr>
              <a:t>Moderne Hændelser og nye anvendelsesmønstre </a:t>
            </a:r>
            <a:r>
              <a:rPr lang="da-DK" dirty="0"/>
              <a:t>- Snak sammen i grupper (15-20 minutter)</a:t>
            </a:r>
          </a:p>
        </p:txBody>
      </p:sp>
      <p:sp>
        <p:nvSpPr>
          <p:cNvPr id="3" name="Text Placeholder 2">
            <a:extLst>
              <a:ext uri="{FF2B5EF4-FFF2-40B4-BE49-F238E27FC236}">
                <a16:creationId xmlns:a16="http://schemas.microsoft.com/office/drawing/2014/main" id="{16376178-FB60-3EFE-5458-4928FC028200}"/>
              </a:ext>
            </a:extLst>
          </p:cNvPr>
          <p:cNvSpPr>
            <a:spLocks noGrp="1"/>
          </p:cNvSpPr>
          <p:nvPr>
            <p:ph type="body" sz="quarter" idx="12"/>
          </p:nvPr>
        </p:nvSpPr>
        <p:spPr/>
        <p:txBody>
          <a:bodyPr>
            <a:normAutofit/>
          </a:bodyPr>
          <a:lstStyle/>
          <a:p>
            <a:r>
              <a:rPr lang="da-DK" dirty="0">
                <a:solidFill>
                  <a:srgbClr val="000000"/>
                </a:solidFill>
                <a:effectLst/>
                <a:latin typeface="Calibri" panose="020F0502020204030204" pitchFamily="34" charset="0"/>
                <a:ea typeface="Times New Roman" panose="02020603050405020304" pitchFamily="18" charset="0"/>
              </a:rPr>
              <a:t>Et af målene med Moderne Tjenester helt generelt er også at anvendelsen af Datafordeleren skal målrettes, sådan så Anvendere rent faktisk benytter sig af de tiltænkte anvendelsesmønstre. Dette betyder at Anvendere bør bruge de værktøjer, som Datafordeleren stiller til rådighed, der opfylder deres behov.</a:t>
            </a:r>
            <a:endParaRPr lang="da-DK" dirty="0">
              <a:solidFill>
                <a:srgbClr val="000000"/>
              </a:solidFill>
              <a:effectLst/>
              <a:latin typeface="Calibri" panose="020F0502020204030204" pitchFamily="34" charset="0"/>
              <a:ea typeface="Calibri" panose="020F0502020204030204" pitchFamily="34" charset="0"/>
            </a:endParaRPr>
          </a:p>
          <a:p>
            <a:pPr marL="742950" lvl="1" indent="-285750"/>
            <a:r>
              <a:rPr lang="da-DK" sz="1600" dirty="0">
                <a:solidFill>
                  <a:srgbClr val="000000"/>
                </a:solidFill>
                <a:effectLst/>
                <a:latin typeface="Calibri" panose="020F0502020204030204" pitchFamily="34" charset="0"/>
                <a:ea typeface="Times New Roman" panose="02020603050405020304" pitchFamily="18" charset="0"/>
              </a:rPr>
              <a:t>Ser i generelt nye anvendelsesmønstre som følge af introduktionen af Moderne Tjenester?</a:t>
            </a:r>
            <a:endParaRPr lang="da-DK" sz="1600" dirty="0">
              <a:solidFill>
                <a:srgbClr val="000000"/>
              </a:solidFill>
              <a:effectLst/>
              <a:latin typeface="Calibri" panose="020F0502020204030204" pitchFamily="34" charset="0"/>
              <a:ea typeface="Calibri" panose="020F0502020204030204" pitchFamily="34" charset="0"/>
            </a:endParaRPr>
          </a:p>
          <a:p>
            <a:endParaRPr lang="da-DK" dirty="0">
              <a:effectLst/>
              <a:latin typeface="Calibri" panose="020F0502020204030204" pitchFamily="34" charset="0"/>
              <a:ea typeface="Calibri" panose="020F0502020204030204" pitchFamily="34" charset="0"/>
            </a:endParaRPr>
          </a:p>
          <a:p>
            <a:endParaRPr lang="da-DK" dirty="0"/>
          </a:p>
        </p:txBody>
      </p:sp>
    </p:spTree>
    <p:extLst>
      <p:ext uri="{BB962C8B-B14F-4D97-AF65-F5344CB8AC3E}">
        <p14:creationId xmlns:p14="http://schemas.microsoft.com/office/powerpoint/2010/main" val="4591390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F00F2-D4E4-CDAD-043B-D74D932A9422}"/>
              </a:ext>
            </a:extLst>
          </p:cNvPr>
          <p:cNvSpPr>
            <a:spLocks noGrp="1"/>
          </p:cNvSpPr>
          <p:nvPr>
            <p:ph type="title"/>
          </p:nvPr>
        </p:nvSpPr>
        <p:spPr/>
        <p:txBody>
          <a:bodyPr>
            <a:normAutofit/>
          </a:bodyPr>
          <a:lstStyle/>
          <a:p>
            <a:r>
              <a:rPr lang="da-DK" sz="2400" dirty="0">
                <a:effectLst/>
                <a:latin typeface="Calibri" panose="020F0502020204030204" pitchFamily="34" charset="0"/>
                <a:ea typeface="Calibri" panose="020F0502020204030204" pitchFamily="34" charset="0"/>
              </a:rPr>
              <a:t>Moderne Hændelser og nye anvendelsesmønstre </a:t>
            </a:r>
            <a:r>
              <a:rPr lang="da-DK" dirty="0"/>
              <a:t>- Opsummering</a:t>
            </a:r>
          </a:p>
        </p:txBody>
      </p:sp>
      <p:sp>
        <p:nvSpPr>
          <p:cNvPr id="3" name="Text Placeholder 2">
            <a:extLst>
              <a:ext uri="{FF2B5EF4-FFF2-40B4-BE49-F238E27FC236}">
                <a16:creationId xmlns:a16="http://schemas.microsoft.com/office/drawing/2014/main" id="{40D3EB8D-2B96-0AC9-210D-240B6C9EE8F5}"/>
              </a:ext>
            </a:extLst>
          </p:cNvPr>
          <p:cNvSpPr>
            <a:spLocks noGrp="1"/>
          </p:cNvSpPr>
          <p:nvPr>
            <p:ph type="body" sz="quarter" idx="12"/>
          </p:nvPr>
        </p:nvSpPr>
        <p:spPr/>
        <p:txBody>
          <a:bodyPr/>
          <a:lstStyle/>
          <a:p>
            <a:r>
              <a:rPr lang="da-DK" dirty="0"/>
              <a:t>Opsummering</a:t>
            </a:r>
          </a:p>
        </p:txBody>
      </p:sp>
    </p:spTree>
    <p:extLst>
      <p:ext uri="{BB962C8B-B14F-4D97-AF65-F5344CB8AC3E}">
        <p14:creationId xmlns:p14="http://schemas.microsoft.com/office/powerpoint/2010/main" val="16628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0E57-D7E8-7EBE-513F-3392A54B04D1}"/>
              </a:ext>
            </a:extLst>
          </p:cNvPr>
          <p:cNvSpPr>
            <a:spLocks noGrp="1"/>
          </p:cNvSpPr>
          <p:nvPr>
            <p:ph type="title"/>
          </p:nvPr>
        </p:nvSpPr>
        <p:spPr/>
        <p:txBody>
          <a:bodyPr/>
          <a:lstStyle/>
          <a:p>
            <a:r>
              <a:rPr lang="da-DK" dirty="0"/>
              <a:t>Arbejdsgruppe: Moderne Tjenester forløb</a:t>
            </a:r>
          </a:p>
        </p:txBody>
      </p:sp>
      <p:sp>
        <p:nvSpPr>
          <p:cNvPr id="3" name="Text Placeholder 2">
            <a:extLst>
              <a:ext uri="{FF2B5EF4-FFF2-40B4-BE49-F238E27FC236}">
                <a16:creationId xmlns:a16="http://schemas.microsoft.com/office/drawing/2014/main" id="{81C9DC93-047D-7319-624E-2A311ABFCEBB}"/>
              </a:ext>
            </a:extLst>
          </p:cNvPr>
          <p:cNvSpPr>
            <a:spLocks noGrp="1"/>
          </p:cNvSpPr>
          <p:nvPr>
            <p:ph type="body" sz="quarter" idx="12"/>
          </p:nvPr>
        </p:nvSpPr>
        <p:spPr/>
        <p:txBody>
          <a:bodyPr/>
          <a:lstStyle/>
          <a:p>
            <a:r>
              <a:rPr lang="da-DK" dirty="0"/>
              <a:t>MT1: Moderne REST-Tjenester</a:t>
            </a:r>
          </a:p>
          <a:p>
            <a:r>
              <a:rPr lang="da-DK" b="1" dirty="0"/>
              <a:t>MT2: Moderne Hændelser</a:t>
            </a:r>
          </a:p>
          <a:p>
            <a:r>
              <a:rPr lang="da-DK" dirty="0"/>
              <a:t>MT11: Moderne Filudtræk</a:t>
            </a:r>
          </a:p>
          <a:p>
            <a:r>
              <a:rPr lang="da-DK" dirty="0"/>
              <a:t>MT12: Understøttelse af kopiregistre</a:t>
            </a:r>
          </a:p>
        </p:txBody>
      </p:sp>
    </p:spTree>
    <p:extLst>
      <p:ext uri="{BB962C8B-B14F-4D97-AF65-F5344CB8AC3E}">
        <p14:creationId xmlns:p14="http://schemas.microsoft.com/office/powerpoint/2010/main" val="32121477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BE63C11-8FB6-42C9-B5AA-E9D49CF37EF8}"/>
              </a:ext>
            </a:extLst>
          </p:cNvPr>
          <p:cNvSpPr>
            <a:spLocks noGrp="1"/>
          </p:cNvSpPr>
          <p:nvPr>
            <p:ph type="body" sz="quarter" idx="10"/>
          </p:nvPr>
        </p:nvSpPr>
        <p:spPr/>
        <p:txBody>
          <a:bodyPr/>
          <a:lstStyle/>
          <a:p>
            <a:endParaRPr lang="da-DK"/>
          </a:p>
        </p:txBody>
      </p:sp>
    </p:spTree>
    <p:extLst>
      <p:ext uri="{BB962C8B-B14F-4D97-AF65-F5344CB8AC3E}">
        <p14:creationId xmlns:p14="http://schemas.microsoft.com/office/powerpoint/2010/main" val="1477643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CB09-2332-270C-4CAC-D0F23A5C65BB}"/>
              </a:ext>
            </a:extLst>
          </p:cNvPr>
          <p:cNvSpPr>
            <a:spLocks noGrp="1"/>
          </p:cNvSpPr>
          <p:nvPr>
            <p:ph type="ctrTitle"/>
          </p:nvPr>
        </p:nvSpPr>
        <p:spPr/>
        <p:txBody>
          <a:bodyPr/>
          <a:lstStyle/>
          <a:p>
            <a:r>
              <a:rPr lang="da-DK" sz="4400" dirty="0">
                <a:effectLst/>
                <a:latin typeface="Calibri" panose="020F0502020204030204" pitchFamily="34" charset="0"/>
                <a:ea typeface="Calibri" panose="020F0502020204030204" pitchFamily="34" charset="0"/>
              </a:rPr>
              <a:t>Formål og Baggrund</a:t>
            </a:r>
            <a:endParaRPr lang="da-DK" dirty="0"/>
          </a:p>
        </p:txBody>
      </p:sp>
      <p:sp>
        <p:nvSpPr>
          <p:cNvPr id="3" name="Subtitle 2">
            <a:extLst>
              <a:ext uri="{FF2B5EF4-FFF2-40B4-BE49-F238E27FC236}">
                <a16:creationId xmlns:a16="http://schemas.microsoft.com/office/drawing/2014/main" id="{7B998D34-37E7-CF4C-8997-69ABCFAD5186}"/>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1904264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6AAB-8EEE-E9CF-CBF5-8081B0DCA6EB}"/>
              </a:ext>
            </a:extLst>
          </p:cNvPr>
          <p:cNvSpPr>
            <a:spLocks noGrp="1"/>
          </p:cNvSpPr>
          <p:nvPr>
            <p:ph type="title"/>
          </p:nvPr>
        </p:nvSpPr>
        <p:spPr/>
        <p:txBody>
          <a:bodyPr/>
          <a:lstStyle/>
          <a:p>
            <a:r>
              <a:rPr lang="da-DK" dirty="0"/>
              <a:t>Formål med workshoppen</a:t>
            </a:r>
          </a:p>
        </p:txBody>
      </p:sp>
      <p:sp>
        <p:nvSpPr>
          <p:cNvPr id="3" name="Text Placeholder 2">
            <a:extLst>
              <a:ext uri="{FF2B5EF4-FFF2-40B4-BE49-F238E27FC236}">
                <a16:creationId xmlns:a16="http://schemas.microsoft.com/office/drawing/2014/main" id="{9F2E21D8-2F67-3888-7761-63017E9A0087}"/>
              </a:ext>
            </a:extLst>
          </p:cNvPr>
          <p:cNvSpPr>
            <a:spLocks noGrp="1"/>
          </p:cNvSpPr>
          <p:nvPr>
            <p:ph type="body" sz="quarter" idx="12"/>
          </p:nvPr>
        </p:nvSpPr>
        <p:spPr/>
        <p:txBody>
          <a:bodyPr/>
          <a:lstStyle/>
          <a:p>
            <a:r>
              <a:rPr lang="da-DK" dirty="0"/>
              <a:t>Formålet i dag er at</a:t>
            </a:r>
          </a:p>
          <a:p>
            <a:pPr lvl="1"/>
            <a:r>
              <a:rPr lang="da-DK" dirty="0"/>
              <a:t>Indsamle behov og ønsker til Datafordelerens fremtidige funktionalitet med afsæt i produktvisionen</a:t>
            </a:r>
          </a:p>
          <a:p>
            <a:pPr marL="312737" lvl="1" indent="0">
              <a:buNone/>
            </a:pPr>
            <a:endParaRPr lang="da-DK" dirty="0"/>
          </a:p>
          <a:p>
            <a:r>
              <a:rPr lang="da-DK" dirty="0"/>
              <a:t>Formålet i dag er </a:t>
            </a:r>
            <a:r>
              <a:rPr lang="da-DK" b="1" dirty="0"/>
              <a:t>ikke</a:t>
            </a:r>
            <a:r>
              <a:rPr lang="da-DK" dirty="0"/>
              <a:t> at</a:t>
            </a:r>
          </a:p>
          <a:p>
            <a:pPr lvl="1"/>
            <a:r>
              <a:rPr lang="da-DK" dirty="0"/>
              <a:t>Have et endeligt design</a:t>
            </a:r>
          </a:p>
          <a:p>
            <a:pPr lvl="1"/>
            <a:r>
              <a:rPr lang="da-DK" dirty="0"/>
              <a:t>Træffe endelige beslutninger om en konkret løsning</a:t>
            </a:r>
          </a:p>
          <a:p>
            <a:pPr lvl="1"/>
            <a:r>
              <a:rPr lang="da-DK" dirty="0"/>
              <a:t>Gå i tekniske detaljer omkring </a:t>
            </a:r>
            <a:r>
              <a:rPr lang="da-DK" dirty="0" err="1"/>
              <a:t>implementation</a:t>
            </a:r>
            <a:r>
              <a:rPr lang="da-DK" dirty="0"/>
              <a:t> af en konkret løsning</a:t>
            </a:r>
          </a:p>
        </p:txBody>
      </p:sp>
    </p:spTree>
    <p:extLst>
      <p:ext uri="{BB962C8B-B14F-4D97-AF65-F5344CB8AC3E}">
        <p14:creationId xmlns:p14="http://schemas.microsoft.com/office/powerpoint/2010/main" val="1621238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82E39-5579-89F7-1667-D7B1BB6F3235}"/>
              </a:ext>
            </a:extLst>
          </p:cNvPr>
          <p:cNvSpPr>
            <a:spLocks noGrp="1"/>
          </p:cNvSpPr>
          <p:nvPr>
            <p:ph type="title"/>
          </p:nvPr>
        </p:nvSpPr>
        <p:spPr/>
        <p:txBody>
          <a:bodyPr/>
          <a:lstStyle/>
          <a:p>
            <a:r>
              <a:rPr lang="da-DK" dirty="0"/>
              <a:t>Moderne Hændelser - Baggrund for oplæg</a:t>
            </a:r>
          </a:p>
        </p:txBody>
      </p:sp>
      <p:sp>
        <p:nvSpPr>
          <p:cNvPr id="3" name="Text Placeholder 2">
            <a:extLst>
              <a:ext uri="{FF2B5EF4-FFF2-40B4-BE49-F238E27FC236}">
                <a16:creationId xmlns:a16="http://schemas.microsoft.com/office/drawing/2014/main" id="{00A19603-CB31-F51A-AB9C-F6EE25D95050}"/>
              </a:ext>
            </a:extLst>
          </p:cNvPr>
          <p:cNvSpPr>
            <a:spLocks noGrp="1"/>
          </p:cNvSpPr>
          <p:nvPr>
            <p:ph type="body" sz="quarter" idx="12"/>
          </p:nvPr>
        </p:nvSpPr>
        <p:spPr/>
        <p:txBody>
          <a:bodyPr>
            <a:normAutofit/>
          </a:bodyPr>
          <a:lstStyle/>
          <a:p>
            <a:pPr fontAlgn="ctr">
              <a:spcBef>
                <a:spcPts val="0"/>
              </a:spcBef>
            </a:pPr>
            <a:r>
              <a:rPr lang="da-DK" dirty="0">
                <a:latin typeface="Calibri" panose="020F0502020204030204" pitchFamily="34" charset="0"/>
              </a:rPr>
              <a:t>Nuværende Hændelser kræver abonnement for at få hændelser – der kan således ikke fås hændelser på indlæst data fra før abonnementet blev oprettet</a:t>
            </a:r>
          </a:p>
          <a:p>
            <a:pPr fontAlgn="ctr">
              <a:spcBef>
                <a:spcPts val="0"/>
              </a:spcBef>
            </a:pPr>
            <a:endParaRPr lang="da-DK" dirty="0">
              <a:latin typeface="Calibri" panose="020F0502020204030204" pitchFamily="34" charset="0"/>
            </a:endParaRPr>
          </a:p>
          <a:p>
            <a:pPr fontAlgn="ctr">
              <a:spcBef>
                <a:spcPts val="0"/>
              </a:spcBef>
            </a:pPr>
            <a:r>
              <a:rPr lang="da-DK" dirty="0">
                <a:latin typeface="Calibri" panose="020F0502020204030204" pitchFamily="34" charset="0"/>
              </a:rPr>
              <a:t>Forsinkelse på hændelsesgenerering- og udsendelse understøtter ikke nær-realtidsbehov</a:t>
            </a:r>
            <a:endParaRPr lang="da-DK" dirty="0">
              <a:effectLst/>
              <a:latin typeface="Calibri" panose="020F0502020204030204" pitchFamily="34" charset="0"/>
            </a:endParaRPr>
          </a:p>
          <a:p>
            <a:pPr fontAlgn="ctr">
              <a:spcBef>
                <a:spcPts val="0"/>
              </a:spcBef>
            </a:pPr>
            <a:endParaRPr lang="da-DK" dirty="0">
              <a:latin typeface="Calibri" panose="020F0502020204030204" pitchFamily="34" charset="0"/>
            </a:endParaRPr>
          </a:p>
          <a:p>
            <a:pPr fontAlgn="ctr">
              <a:spcBef>
                <a:spcPts val="0"/>
              </a:spcBef>
            </a:pPr>
            <a:r>
              <a:rPr lang="da-DK" dirty="0">
                <a:effectLst/>
                <a:latin typeface="Calibri" panose="020F0502020204030204" pitchFamily="34" charset="0"/>
              </a:rPr>
              <a:t>For få filtreringsmuligheder på hændelser</a:t>
            </a:r>
          </a:p>
        </p:txBody>
      </p:sp>
    </p:spTree>
    <p:extLst>
      <p:ext uri="{BB962C8B-B14F-4D97-AF65-F5344CB8AC3E}">
        <p14:creationId xmlns:p14="http://schemas.microsoft.com/office/powerpoint/2010/main" val="127936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D3DFF-BFCF-A459-AF02-7E06F9D4C083}"/>
              </a:ext>
            </a:extLst>
          </p:cNvPr>
          <p:cNvSpPr>
            <a:spLocks noGrp="1"/>
          </p:cNvSpPr>
          <p:nvPr>
            <p:ph type="title"/>
          </p:nvPr>
        </p:nvSpPr>
        <p:spPr/>
        <p:txBody>
          <a:bodyPr/>
          <a:lstStyle/>
          <a:p>
            <a:r>
              <a:rPr lang="da-DK" dirty="0"/>
              <a:t>Moderne Hændelser – Mål for visionen</a:t>
            </a:r>
          </a:p>
        </p:txBody>
      </p:sp>
      <p:sp>
        <p:nvSpPr>
          <p:cNvPr id="3" name="Text Placeholder 2">
            <a:extLst>
              <a:ext uri="{FF2B5EF4-FFF2-40B4-BE49-F238E27FC236}">
                <a16:creationId xmlns:a16="http://schemas.microsoft.com/office/drawing/2014/main" id="{9D2E375E-87E5-DC6C-FEF4-6D02DC6C86EC}"/>
              </a:ext>
            </a:extLst>
          </p:cNvPr>
          <p:cNvSpPr>
            <a:spLocks noGrp="1"/>
          </p:cNvSpPr>
          <p:nvPr>
            <p:ph type="body" sz="quarter" idx="12"/>
          </p:nvPr>
        </p:nvSpPr>
        <p:spPr/>
        <p:txBody>
          <a:bodyPr/>
          <a:lstStyle/>
          <a:p>
            <a:pPr rtl="0" fontAlgn="ctr">
              <a:spcBef>
                <a:spcPts val="0"/>
              </a:spcBef>
              <a:spcAft>
                <a:spcPts val="0"/>
              </a:spcAft>
              <a:buFont typeface="Arial" panose="020B0604020202020204" pitchFamily="34" charset="0"/>
              <a:buChar char="•"/>
            </a:pPr>
            <a:r>
              <a:rPr lang="da-DK" dirty="0">
                <a:latin typeface="Calibri" panose="020F0502020204030204" pitchFamily="34" charset="0"/>
              </a:rPr>
              <a:t>Afskaffelse af abonnementer</a:t>
            </a:r>
          </a:p>
          <a:p>
            <a:pPr rtl="0" fontAlgn="ctr">
              <a:spcBef>
                <a:spcPts val="0"/>
              </a:spcBef>
              <a:spcAft>
                <a:spcPts val="0"/>
              </a:spcAft>
              <a:buFont typeface="Arial" panose="020B0604020202020204" pitchFamily="34" charset="0"/>
              <a:buChar char="•"/>
            </a:pPr>
            <a:endParaRPr lang="da-DK" dirty="0">
              <a:effectLst/>
              <a:latin typeface="Calibri" panose="020F0502020204030204" pitchFamily="34" charset="0"/>
            </a:endParaRPr>
          </a:p>
          <a:p>
            <a:pPr rtl="0" fontAlgn="ctr">
              <a:spcBef>
                <a:spcPts val="0"/>
              </a:spcBef>
              <a:spcAft>
                <a:spcPts val="0"/>
              </a:spcAft>
              <a:buFont typeface="Arial" panose="020B0604020202020204" pitchFamily="34" charset="0"/>
              <a:buChar char="•"/>
            </a:pPr>
            <a:r>
              <a:rPr lang="da-DK" dirty="0">
                <a:latin typeface="Calibri" panose="020F0502020204030204" pitchFamily="34" charset="0"/>
              </a:rPr>
              <a:t>Flere filtreringsmuligheder</a:t>
            </a:r>
          </a:p>
          <a:p>
            <a:pPr rtl="0" fontAlgn="ctr">
              <a:spcBef>
                <a:spcPts val="0"/>
              </a:spcBef>
              <a:spcAft>
                <a:spcPts val="0"/>
              </a:spcAft>
              <a:buFont typeface="Arial" panose="020B0604020202020204" pitchFamily="34" charset="0"/>
              <a:buChar char="•"/>
            </a:pPr>
            <a:endParaRPr lang="da-DK" dirty="0">
              <a:effectLst/>
              <a:latin typeface="Calibri" panose="020F0502020204030204" pitchFamily="34" charset="0"/>
            </a:endParaRPr>
          </a:p>
          <a:p>
            <a:pPr rtl="0" fontAlgn="ctr">
              <a:spcBef>
                <a:spcPts val="0"/>
              </a:spcBef>
              <a:spcAft>
                <a:spcPts val="0"/>
              </a:spcAft>
              <a:buFont typeface="Arial" panose="020B0604020202020204" pitchFamily="34" charset="0"/>
              <a:buChar char="•"/>
            </a:pPr>
            <a:r>
              <a:rPr lang="da-DK" dirty="0">
                <a:latin typeface="Calibri" panose="020F0502020204030204" pitchFamily="34" charset="0"/>
              </a:rPr>
              <a:t>Hændelser skal være tilgængelige i nær-realtid</a:t>
            </a:r>
          </a:p>
          <a:p>
            <a:pPr rtl="0" fontAlgn="ctr">
              <a:spcBef>
                <a:spcPts val="0"/>
              </a:spcBef>
              <a:spcAft>
                <a:spcPts val="0"/>
              </a:spcAft>
              <a:buFont typeface="Arial" panose="020B0604020202020204" pitchFamily="34" charset="0"/>
              <a:buChar char="•"/>
            </a:pPr>
            <a:endParaRPr lang="da-DK" dirty="0">
              <a:latin typeface="Calibri" panose="020F0502020204030204" pitchFamily="34" charset="0"/>
            </a:endParaRPr>
          </a:p>
          <a:p>
            <a:pPr rtl="0" fontAlgn="ctr">
              <a:spcBef>
                <a:spcPts val="0"/>
              </a:spcBef>
              <a:spcAft>
                <a:spcPts val="0"/>
              </a:spcAft>
              <a:buFont typeface="Arial" panose="020B0604020202020204" pitchFamily="34" charset="0"/>
              <a:buChar char="•"/>
            </a:pPr>
            <a:r>
              <a:rPr lang="da-DK" dirty="0">
                <a:latin typeface="Calibri" panose="020F0502020204030204" pitchFamily="34" charset="0"/>
              </a:rPr>
              <a:t>Hændelser skal være mere pålidelige</a:t>
            </a:r>
            <a:endParaRPr lang="da-DK" sz="1400" dirty="0">
              <a:effectLst/>
              <a:latin typeface="Calibri" panose="020F0502020204030204" pitchFamily="34" charset="0"/>
            </a:endParaRPr>
          </a:p>
          <a:p>
            <a:pPr lvl="1"/>
            <a:endParaRPr lang="da-DK" dirty="0"/>
          </a:p>
          <a:p>
            <a:pPr lvl="1"/>
            <a:endParaRPr lang="da-DK" dirty="0"/>
          </a:p>
        </p:txBody>
      </p:sp>
    </p:spTree>
    <p:extLst>
      <p:ext uri="{BB962C8B-B14F-4D97-AF65-F5344CB8AC3E}">
        <p14:creationId xmlns:p14="http://schemas.microsoft.com/office/powerpoint/2010/main" val="1497351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CB09-2332-270C-4CAC-D0F23A5C65BB}"/>
              </a:ext>
            </a:extLst>
          </p:cNvPr>
          <p:cNvSpPr>
            <a:spLocks noGrp="1"/>
          </p:cNvSpPr>
          <p:nvPr>
            <p:ph type="ctrTitle"/>
          </p:nvPr>
        </p:nvSpPr>
        <p:spPr>
          <a:xfrm>
            <a:off x="1126110" y="1335600"/>
            <a:ext cx="7045219" cy="1058506"/>
          </a:xfrm>
        </p:spPr>
        <p:txBody>
          <a:bodyPr>
            <a:normAutofit fontScale="90000"/>
          </a:bodyPr>
          <a:lstStyle/>
          <a:p>
            <a:r>
              <a:rPr lang="da-DK" dirty="0">
                <a:latin typeface="Calibri" panose="020F0502020204030204" pitchFamily="34" charset="0"/>
              </a:rPr>
              <a:t>Fra Nuværende Hændelser til Moderne Hændelser</a:t>
            </a:r>
            <a:endParaRPr lang="da-DK" dirty="0"/>
          </a:p>
        </p:txBody>
      </p:sp>
      <p:sp>
        <p:nvSpPr>
          <p:cNvPr id="3" name="Subtitle 2">
            <a:extLst>
              <a:ext uri="{FF2B5EF4-FFF2-40B4-BE49-F238E27FC236}">
                <a16:creationId xmlns:a16="http://schemas.microsoft.com/office/drawing/2014/main" id="{7B998D34-37E7-CF4C-8997-69ABCFAD5186}"/>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559516676"/>
      </p:ext>
    </p:extLst>
  </p:cSld>
  <p:clrMapOvr>
    <a:masterClrMapping/>
  </p:clrMapOvr>
</p:sld>
</file>

<file path=ppt/theme/theme1.xml><?xml version="1.0" encoding="utf-8"?>
<a:theme xmlns:a="http://schemas.openxmlformats.org/drawingml/2006/main" name="Office Theme">
  <a:themeElements>
    <a:clrScheme name="Netcompany">
      <a:dk1>
        <a:srgbClr val="0F2047"/>
      </a:dk1>
      <a:lt1>
        <a:srgbClr val="FFFFFF"/>
      </a:lt1>
      <a:dk2>
        <a:srgbClr val="0E2046"/>
      </a:dk2>
      <a:lt2>
        <a:srgbClr val="FFFFFF"/>
      </a:lt2>
      <a:accent1>
        <a:srgbClr val="0E2046"/>
      </a:accent1>
      <a:accent2>
        <a:srgbClr val="50B8C1"/>
      </a:accent2>
      <a:accent3>
        <a:srgbClr val="5CBDAA"/>
      </a:accent3>
      <a:accent4>
        <a:srgbClr val="E36053"/>
      </a:accent4>
      <a:accent5>
        <a:srgbClr val="DE9C2B"/>
      </a:accent5>
      <a:accent6>
        <a:srgbClr val="385B73"/>
      </a:accent6>
      <a:hlink>
        <a:srgbClr val="E25F53"/>
      </a:hlink>
      <a:folHlink>
        <a:srgbClr val="EC938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600" dirty="0" err="1" smtClean="0"/>
        </a:defPPr>
      </a:lstStyle>
    </a:txDef>
  </a:objectDefaults>
  <a:extraClrSchemeLst/>
  <a:extLst>
    <a:ext uri="{05A4C25C-085E-4340-85A3-A5531E510DB2}">
      <thm15:themeFamily xmlns:thm15="http://schemas.microsoft.com/office/thememl/2012/main" name="Netcompany Powerpoint Template" id="{4CFC66B0-5736-4489-BF36-B530A32A208D}" vid="{50734CBC-CEE6-4DF0-B7AA-1333908070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GetOrganized Document Library Content Type" ma:contentTypeID="0x010100AC085CFC53BC46CEA2EADE194AD9D482008768C306D9A65E4B8497B225D8629DA7" ma:contentTypeVersion="2" ma:contentTypeDescription="GetOrganized Document Library Content Type Description" ma:contentTypeScope="" ma:versionID="e0a9b8621da71d00e54f9f1ef1761c88">
  <xsd:schema xmlns:xsd="http://www.w3.org/2001/XMLSchema" xmlns:xs="http://www.w3.org/2001/XMLSchema" xmlns:p="http://schemas.microsoft.com/office/2006/metadata/properties" xmlns:ns1="http://schemas.microsoft.com/sharepoint/v3" xmlns:ns2="3CE234CF-FC59-4D6F-8035-467961803C79" xmlns:ns3="bf37f16c-366f-4528-851a-347c51cacf4a" targetNamespace="http://schemas.microsoft.com/office/2006/metadata/properties" ma:root="true" ma:fieldsID="c1b3acd2465c9cd76a18a679c9fd6853" ns1:_="" ns2:_="" ns3:_="">
    <xsd:import namespace="http://schemas.microsoft.com/sharepoint/v3"/>
    <xsd:import namespace="3CE234CF-FC59-4D6F-8035-467961803C79"/>
    <xsd:import namespace="bf37f16c-366f-4528-851a-347c51cacf4a"/>
    <xsd:element name="properties">
      <xsd:complexType>
        <xsd:sequence>
          <xsd:element name="documentManagement">
            <xsd:complexType>
              <xsd:all>
                <xsd:element ref="ns1:CaseID" minOccurs="0"/>
                <xsd:element ref="ns1:DocID" minOccurs="0"/>
                <xsd:element ref="ns1:Finalized" minOccurs="0"/>
                <xsd:element ref="ns1:Related" minOccurs="0"/>
                <xsd:element ref="ns1:LocalAttachment" minOccurs="0"/>
                <xsd:element ref="ns1:RegistrationDate" minOccurs="0"/>
                <xsd:element ref="ns1:CaseRecordNumber" minOccurs="0"/>
                <xsd:element ref="ns1:CCMTemplateName" minOccurs="0"/>
                <xsd:element ref="ns1:CCMTemplateVersion" minOccurs="0"/>
                <xsd:element ref="ns1:CCMTemplateID" minOccurs="0"/>
                <xsd:element ref="ns1:CCMSystemID" minOccurs="0"/>
                <xsd:element ref="ns1:WasEncrypted" minOccurs="0"/>
                <xsd:element ref="ns1:WasSigned" minOccurs="0"/>
                <xsd:element ref="ns1:MailHasAttachments" minOccurs="0"/>
                <xsd:element ref="ns1:CCMConversation" minOccurs="0"/>
                <xsd:element ref="ns1:CCMVisualId" minOccurs="0"/>
                <xsd:element ref="ns1:CCMOriginalDocID" minOccurs="0"/>
                <xsd:element ref="ns1:CCMMetadataExtractionStatus" minOccurs="0"/>
                <xsd:element ref="ns1:CCMCommentCount" minOccurs="0"/>
                <xsd:element ref="ns1:CCMPageCount" minOccurs="0"/>
                <xsd:element ref="ns1:CCMPreviewAnnotationsTasks" minOccurs="0"/>
                <xsd:element ref="ns1:CCMCognitiveType" minOccurs="0"/>
                <xsd:element ref="ns2:CustomerName" minOccurs="0"/>
                <xsd:element ref="ns2:ProjectName" minOccurs="0"/>
                <xsd:element ref="ns1:DocumentVersion" minOccurs="0"/>
                <xsd:element ref="ns1:DocumentStatu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seID" ma:index="8" nillable="true" ma:displayName="Case ID" ma:default="Assigning" ma:internalName="CaseID" ma:readOnly="true">
      <xsd:simpleType>
        <xsd:restriction base="dms:Text"/>
      </xsd:simpleType>
    </xsd:element>
    <xsd:element name="DocID" ma:index="9" nillable="true" ma:displayName="Document ID" ma:default="Assigning" ma:internalName="DocID" ma:readOnly="true">
      <xsd:simpleType>
        <xsd:restriction base="dms:Text"/>
      </xsd:simpleType>
    </xsd:element>
    <xsd:element name="Finalized" ma:index="10" nillable="true" ma:displayName="Finalized" ma:default="False" ma:internalName="Finalized" ma:readOnly="true">
      <xsd:simpleType>
        <xsd:restriction base="dms:Boolean"/>
      </xsd:simpleType>
    </xsd:element>
    <xsd:element name="Related" ma:index="11" nillable="true" ma:displayName="Related" ma:default="False" ma:internalName="Related" ma:readOnly="true">
      <xsd:simpleType>
        <xsd:restriction base="dms:Boolean"/>
      </xsd:simpleType>
    </xsd:element>
    <xsd:element name="LocalAttachment" ma:index="12" nillable="true" ma:displayName="Local Attachment" ma:default="False" ma:internalName="LocalAttachment" ma:readOnly="true">
      <xsd:simpleType>
        <xsd:restriction base="dms:Boolean"/>
      </xsd:simpleType>
    </xsd:element>
    <xsd:element name="RegistrationDate" ma:index="13" nillable="true" ma:displayName="Registration date" ma:format="DateTime" ma:internalName="RegistrationDate" ma:readOnly="true">
      <xsd:simpleType>
        <xsd:restriction base="dms:DateTime"/>
      </xsd:simpleType>
    </xsd:element>
    <xsd:element name="CaseRecordNumber" ma:index="14" nillable="true" ma:displayName="Record ID" ma:decimals="0" ma:default="0" ma:internalName="CaseRecordNumber" ma:readOnly="true">
      <xsd:simpleType>
        <xsd:restriction base="dms:Number"/>
      </xsd:simpleType>
    </xsd:element>
    <xsd:element name="CCMTemplateName" ma:index="15" nillable="true" ma:displayName="Template name" ma:internalName="CCMTemplateName" ma:readOnly="true">
      <xsd:simpleType>
        <xsd:restriction base="dms:Text"/>
      </xsd:simpleType>
    </xsd:element>
    <xsd:element name="CCMTemplateVersion" ma:index="16" nillable="true" ma:displayName="Template version" ma:internalName="CCMTemplateVersion" ma:readOnly="true">
      <xsd:simpleType>
        <xsd:restriction base="dms:Text"/>
      </xsd:simpleType>
    </xsd:element>
    <xsd:element name="CCMTemplateID" ma:index="17" nillable="true" ma:displayName="CCMTemplateID" ma:decimals="0" ma:default="0" ma:hidden="true" ma:internalName="CCMTemplateID" ma:readOnly="true">
      <xsd:simpleType>
        <xsd:restriction base="dms:Number"/>
      </xsd:simpleType>
    </xsd:element>
    <xsd:element name="CCMSystemID" ma:index="18" nillable="true" ma:displayName="CCMSystemID" ma:hidden="true" ma:internalName="CCMSystemID" ma:readOnly="true">
      <xsd:simpleType>
        <xsd:restriction base="dms:Text"/>
      </xsd:simpleType>
    </xsd:element>
    <xsd:element name="WasEncrypted" ma:index="19" nillable="true" ma:displayName="Encrypted" ma:default="False" ma:internalName="WasEncrypted" ma:readOnly="true">
      <xsd:simpleType>
        <xsd:restriction base="dms:Boolean"/>
      </xsd:simpleType>
    </xsd:element>
    <xsd:element name="WasSigned" ma:index="20" nillable="true" ma:displayName="Signed" ma:default="False" ma:internalName="WasSigned" ma:readOnly="true">
      <xsd:simpleType>
        <xsd:restriction base="dms:Boolean"/>
      </xsd:simpleType>
    </xsd:element>
    <xsd:element name="MailHasAttachments" ma:index="21" nillable="true" ma:displayName="E-mail has attachments" ma:default="False" ma:internalName="MailHasAttachments" ma:readOnly="true">
      <xsd:simpleType>
        <xsd:restriction base="dms:Boolean"/>
      </xsd:simpleType>
    </xsd:element>
    <xsd:element name="CCMConversation" ma:index="22" nillable="true" ma:displayName="Conversation" ma:internalName="CCMConversation" ma:readOnly="true">
      <xsd:simpleType>
        <xsd:restriction base="dms:Text"/>
      </xsd:simpleType>
    </xsd:element>
    <xsd:element name="CCMVisualId" ma:index="23" nillable="true" ma:displayName="Case ID" ma:default="Assigning" ma:internalName="CCMVisualId" ma:readOnly="true">
      <xsd:simpleType>
        <xsd:restriction base="dms:Text"/>
      </xsd:simpleType>
    </xsd:element>
    <xsd:element name="CCMOriginalDocID" ma:index="25" nillable="true" ma:displayName="Originalt Dok ID" ma:description="" ma:internalName="CCMOriginalDocID" ma:readOnly="true">
      <xsd:simpleType>
        <xsd:restriction base="dms:Text"/>
      </xsd:simpleType>
    </xsd:element>
    <xsd:element name="CCMMetadataExtractionStatus" ma:index="27" nillable="true" ma:displayName="CCMMetadataExtractionStatus" ma:default="CCMPageCount:InProgress;CCMCommentCount:InProgress" ma:description="" ma:hidden="true" ma:internalName="CCMMetadataExtractionStatus" ma:readOnly="false">
      <xsd:simpleType>
        <xsd:restriction base="dms:Text"/>
      </xsd:simpleType>
    </xsd:element>
    <xsd:element name="CCMCommentCount" ma:index="28" nillable="true" ma:displayName="Comments" ma:decimals="0" ma:description="" ma:internalName="CCMCommentCount" ma:readOnly="true">
      <xsd:simpleType>
        <xsd:restriction base="dms:Number"/>
      </xsd:simpleType>
    </xsd:element>
    <xsd:element name="CCMPageCount" ma:index="29" nillable="true" ma:displayName="Pages" ma:decimals="0" ma:description="" ma:internalName="CCMPageCount" ma:readOnly="true">
      <xsd:simpleType>
        <xsd:restriction base="dms:Number"/>
      </xsd:simpleType>
    </xsd:element>
    <xsd:element name="CCMPreviewAnnotationsTasks" ma:index="30" nillable="true" ma:displayName="Tasks" ma:decimals="0" ma:description="" ma:internalName="CCMPreviewAnnotationsTasks" ma:readOnly="true">
      <xsd:simpleType>
        <xsd:restriction base="dms:Number"/>
      </xsd:simpleType>
    </xsd:element>
    <xsd:element name="CCMCognitiveType" ma:index="31" nillable="true" ma:displayName="CognitiveType" ma:decimals="0" ma:hidden="true" ma:internalName="CCMCognitiveType" ma:readOnly="false">
      <xsd:simpleType>
        <xsd:restriction base="dms:Number"/>
      </xsd:simpleType>
    </xsd:element>
    <xsd:element name="DocumentVersion" ma:index="34" nillable="true" ma:displayName="Document version" ma:default="1.0" ma:internalName="DocumentVersion" ma:readOnly="false">
      <xsd:simpleType>
        <xsd:restriction base="dms:Text"/>
      </xsd:simpleType>
    </xsd:element>
    <xsd:element name="DocumentStatus" ma:index="35" nillable="true" ma:displayName="Document status" ma:default="01 - Planned" ma:internalName="DocumentStatus" ma:readOnly="false">
      <xsd:simpleType>
        <xsd:restriction base="dms:Choice">
          <xsd:enumeration value="01 - Planned"/>
          <xsd:enumeration value="02 - Under development"/>
          <xsd:enumeration value="03 - Completed"/>
          <xsd:enumeration value="04 - Reviewed"/>
          <xsd:enumeration value="05 - Approved"/>
          <xsd:enumeration value="80 - Cancelled"/>
        </xsd:restriction>
      </xsd:simpleType>
    </xsd:element>
  </xsd:schema>
  <xsd:schema xmlns:xsd="http://www.w3.org/2001/XMLSchema" xmlns:xs="http://www.w3.org/2001/XMLSchema" xmlns:dms="http://schemas.microsoft.com/office/2006/documentManagement/types" xmlns:pc="http://schemas.microsoft.com/office/infopath/2007/PartnerControls" targetNamespace="3CE234CF-FC59-4D6F-8035-467961803C79" elementFormDefault="qualified">
    <xsd:import namespace="http://schemas.microsoft.com/office/2006/documentManagement/types"/>
    <xsd:import namespace="http://schemas.microsoft.com/office/infopath/2007/PartnerControls"/>
    <xsd:element name="CustomerName" ma:index="32" nillable="true" ma:displayName="Customer" ma:hidden="true" ma:internalName="CustomerName" ma:readOnly="false">
      <xsd:simpleType>
        <xsd:restriction base="dms:Text"/>
      </xsd:simpleType>
    </xsd:element>
    <xsd:element name="ProjectName" ma:index="33" nillable="true" ma:displayName="Solution" ma:default="Datafordeleren (DAF)" ma:internalName="ProjectName"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37f16c-366f-4528-851a-347c51cacf4a" elementFormDefault="qualified">
    <xsd:import namespace="http://schemas.microsoft.com/office/2006/documentManagement/types"/>
    <xsd:import namespace="http://schemas.microsoft.com/office/infopath/2007/PartnerControls"/>
    <xsd:element name="SharedWithUsers" ma:index="3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CMCognitiveType xmlns="http://schemas.microsoft.com/sharepoint/v3" xsi:nil="true"/>
    <DocumentStatus xmlns="http://schemas.microsoft.com/sharepoint/v3">03 - Completed</DocumentStatus>
    <CustomerName xmlns="3CE234CF-FC59-4D6F-8035-467961803C79" xsi:nil="true"/>
    <ProjectName xmlns="3CE234CF-FC59-4D6F-8035-467961803C79">Datafordeleren (DAF)</ProjectName>
    <DocumentVersion xmlns="http://schemas.microsoft.com/sharepoint/v3">1.0</DocumentVersion>
    <CCMMetadataExtractionStatus xmlns="http://schemas.microsoft.com/sharepoint/v3">CCMPageCount:Idle;CCMCommentCount:Idle</CCMMetadataExtractionStatus>
    <CCMSystemID xmlns="http://schemas.microsoft.com/sharepoint/v3">a83c9e44-5554-4fe4-9554-0ea6ec621664</CCMSystemID>
    <WasSigned xmlns="http://schemas.microsoft.com/sharepoint/v3">false</WasSigned>
    <WasEncrypted xmlns="http://schemas.microsoft.com/sharepoint/v3">false</WasEncrypted>
    <LocalAttachment xmlns="http://schemas.microsoft.com/sharepoint/v3">false</LocalAttachment>
    <CCMTemplateID xmlns="http://schemas.microsoft.com/sharepoint/v3">0</CCMTemplateID>
    <CaseRecordNumber xmlns="http://schemas.microsoft.com/sharepoint/v3">0</CaseRecordNumber>
    <CaseID xmlns="http://schemas.microsoft.com/sharepoint/v3">SDFEDDP</CaseID>
    <RegistrationDate xmlns="http://schemas.microsoft.com/sharepoint/v3" xsi:nil="true"/>
    <CCMPreviewAnnotationsTasks xmlns="http://schemas.microsoft.com/sharepoint/v3">0</CCMPreviewAnnotationsTasks>
    <Related xmlns="http://schemas.microsoft.com/sharepoint/v3">false</Related>
    <CCMVisualId xmlns="http://schemas.microsoft.com/sharepoint/v3">SDFEDDP</CCMVisualId>
    <Finalized xmlns="http://schemas.microsoft.com/sharepoint/v3">false</Finalized>
    <CCMPageCount xmlns="http://schemas.microsoft.com/sharepoint/v3">40</CCMPageCount>
    <DocID xmlns="http://schemas.microsoft.com/sharepoint/v3">7552606</DocID>
    <MailHasAttachments xmlns="http://schemas.microsoft.com/sharepoint/v3">false</MailHasAttachments>
    <CCMCommentCount xmlns="http://schemas.microsoft.com/sharepoint/v3">0</CCMCommentCoun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A4B2FA-0408-4233-8977-2BCD0DA10585}"/>
</file>

<file path=customXml/itemProps2.xml><?xml version="1.0" encoding="utf-8"?>
<ds:datastoreItem xmlns:ds="http://schemas.openxmlformats.org/officeDocument/2006/customXml" ds:itemID="{0C110471-AE18-4997-8E2A-384A0EC8EC3B}"/>
</file>

<file path=customXml/itemProps3.xml><?xml version="1.0" encoding="utf-8"?>
<ds:datastoreItem xmlns:ds="http://schemas.openxmlformats.org/officeDocument/2006/customXml" ds:itemID="{A1F3C59F-8AEE-4B39-9C65-19E643FBE17F}"/>
</file>

<file path=docProps/app.xml><?xml version="1.0" encoding="utf-8"?>
<Properties xmlns="http://schemas.openxmlformats.org/officeDocument/2006/extended-properties" xmlns:vt="http://schemas.openxmlformats.org/officeDocument/2006/docPropsVTypes">
  <Template>Netcompany Powerpoint Template</Template>
  <TotalTime>2156</TotalTime>
  <Words>1123</Words>
  <Application>Microsoft Office PowerPoint</Application>
  <PresentationFormat>On-screen Show (16:9)</PresentationFormat>
  <Paragraphs>173</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Symbol</vt:lpstr>
      <vt:lpstr>System Font Regular</vt:lpstr>
      <vt:lpstr>Office Theme</vt:lpstr>
      <vt:lpstr>Moderne Hændelser og odata</vt:lpstr>
      <vt:lpstr>Agenda</vt:lpstr>
      <vt:lpstr>Arbejdsgruppe: Moderne Tjenester forløb</vt:lpstr>
      <vt:lpstr>Arbejdsgruppe: Moderne Tjenester forløb</vt:lpstr>
      <vt:lpstr>Formål og Baggrund</vt:lpstr>
      <vt:lpstr>Formål med workshoppen</vt:lpstr>
      <vt:lpstr>Moderne Hændelser - Baggrund for oplæg</vt:lpstr>
      <vt:lpstr>Moderne Hændelser – Mål for visionen</vt:lpstr>
      <vt:lpstr>Fra Nuværende Hændelser til Moderne Hændelser</vt:lpstr>
      <vt:lpstr>Moderne Hændelser</vt:lpstr>
      <vt:lpstr>Moderne Hændelser</vt:lpstr>
      <vt:lpstr>Moderne Hændelser – Nyt objekt</vt:lpstr>
      <vt:lpstr>Moderne Hændelser - Opdatering</vt:lpstr>
      <vt:lpstr>Moderne Hændelser - Anvendelse</vt:lpstr>
      <vt:lpstr>Spørgsmål indtil videre?</vt:lpstr>
      <vt:lpstr>Pause</vt:lpstr>
      <vt:lpstr>Fra Nuværende Hændelser til Moderne Hændelser</vt:lpstr>
      <vt:lpstr>Fra Nuværende Hændelser til Moderne Hændelser – Snak sammen i grupper (15-20 minutter)</vt:lpstr>
      <vt:lpstr>Fra Nuværende Hændelser til Moderne Hændelser - Opsummering</vt:lpstr>
      <vt:lpstr>Pause</vt:lpstr>
      <vt:lpstr>Moderne hændelser og Adgang til data</vt:lpstr>
      <vt:lpstr>Moderne hændelser og adgang til data</vt:lpstr>
      <vt:lpstr>Moderne hændelser og adgang til data - Snak sammen i grupper (15-20 minutter)</vt:lpstr>
      <vt:lpstr>Moderne hændelser og adgang til data - Opsummering</vt:lpstr>
      <vt:lpstr>Pause</vt:lpstr>
      <vt:lpstr>Forretningsnære Hændelser</vt:lpstr>
      <vt:lpstr>Forretningsnære hændelser</vt:lpstr>
      <vt:lpstr>Forretningsnære hændelser - Snak sammen i grupper (10-15 minutter)</vt:lpstr>
      <vt:lpstr>Forretningsnære hændelser - Opsummering</vt:lpstr>
      <vt:lpstr>Pause</vt:lpstr>
      <vt:lpstr>Sammensætning og Filtrering på moderne hændelser</vt:lpstr>
      <vt:lpstr>Sammensætning og filtrering på Moderne Hændelser</vt:lpstr>
      <vt:lpstr>Sammensætning og filtrering på Moderne Hændelser - Snak sammen i grupper (10-15 minutter)</vt:lpstr>
      <vt:lpstr>Sammensætning og filtrering på Moderne Hændelser - Opsummering</vt:lpstr>
      <vt:lpstr>Eventuelt</vt:lpstr>
      <vt:lpstr>Moderne Tjenester og nye anvendelsesmønstre</vt:lpstr>
      <vt:lpstr>Moderne Hændelser og nye anvendelsesmønstre</vt:lpstr>
      <vt:lpstr>Moderne Hændelser og nye anvendelsesmønstre - Snak sammen i grupper (15-20 minutter)</vt:lpstr>
      <vt:lpstr>Moderne Hændelser og nye anvendelsesmønstre - Opsummering</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Moderne rest-tjenester og odata</dc:title>
  <dc:subject/>
  <dc:creator>August Clement Leve</dc:creator>
  <cp:keywords/>
  <dc:description/>
  <cp:lastModifiedBy>August Clement Leve</cp:lastModifiedBy>
  <cp:revision>15</cp:revision>
  <dcterms:created xsi:type="dcterms:W3CDTF">2023-08-30T11:36:59Z</dcterms:created>
  <dcterms:modified xsi:type="dcterms:W3CDTF">2023-09-26T08:25:12Z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er">
    <vt:lpwstr>Netcompany</vt:lpwstr>
  </property>
  <property fmtid="{D5CDD505-2E9C-101B-9397-08002B2CF9AE}" pid="3" name="ContentTypeId">
    <vt:lpwstr>0x010100AC085CFC53BC46CEA2EADE194AD9D482008768C306D9A65E4B8497B225D8629DA7</vt:lpwstr>
  </property>
  <property fmtid="{D5CDD505-2E9C-101B-9397-08002B2CF9AE}" pid="4" name="CCMSystemID">
    <vt:lpwstr>a83c9e44-5554-4fe4-9554-0ea6ec621664</vt:lpwstr>
  </property>
  <property fmtid="{D5CDD505-2E9C-101B-9397-08002B2CF9AE}" pid="5" name="_dlc_DocIdItemGuid">
    <vt:lpwstr>cfcecc48-ce1b-431c-a677-b3248011004e</vt:lpwstr>
  </property>
  <property fmtid="{D5CDD505-2E9C-101B-9397-08002B2CF9AE}" pid="6" name="CCMIsSharedOnOneDrive">
    <vt:bool>false</vt:bool>
  </property>
  <property fmtid="{D5CDD505-2E9C-101B-9397-08002B2CF9AE}" pid="7" name="xd_Signature">
    <vt:bool>false</vt:bool>
  </property>
  <property fmtid="{D5CDD505-2E9C-101B-9397-08002B2CF9AE}" pid="8" name="CCMOneDriveID">
    <vt:lpwstr/>
  </property>
  <property fmtid="{D5CDD505-2E9C-101B-9397-08002B2CF9AE}" pid="9" name="CCMOneDriveOwnerID">
    <vt:lpwstr/>
  </property>
  <property fmtid="{D5CDD505-2E9C-101B-9397-08002B2CF9AE}" pid="10" name="CCMOneDriveItemID">
    <vt:lpwstr/>
  </property>
  <property fmtid="{D5CDD505-2E9C-101B-9397-08002B2CF9AE}" pid="11" name="CCMSystem">
    <vt:lpwstr> </vt:lpwstr>
  </property>
</Properties>
</file>